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65D747-8650-4801-9B19-3FDCE37425E9}" v="25" dt="2024-02-20T18:15:51.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5" d="100"/>
          <a:sy n="55" d="100"/>
        </p:scale>
        <p:origin x="1096" y="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z Kwesha" userId="0c5eb697f648cfab" providerId="LiveId" clId="{6C65D747-8650-4801-9B19-3FDCE37425E9}"/>
    <pc:docChg chg="undo custSel modSld">
      <pc:chgData name="Maz Kwesha" userId="0c5eb697f648cfab" providerId="LiveId" clId="{6C65D747-8650-4801-9B19-3FDCE37425E9}" dt="2024-02-20T18:15:51.941" v="790"/>
      <pc:docMkLst>
        <pc:docMk/>
      </pc:docMkLst>
      <pc:sldChg chg="modTransition">
        <pc:chgData name="Maz Kwesha" userId="0c5eb697f648cfab" providerId="LiveId" clId="{6C65D747-8650-4801-9B19-3FDCE37425E9}" dt="2024-02-20T18:11:13.840" v="777"/>
        <pc:sldMkLst>
          <pc:docMk/>
          <pc:sldMk cId="3569165300" sldId="256"/>
        </pc:sldMkLst>
      </pc:sldChg>
      <pc:sldChg chg="modTransition">
        <pc:chgData name="Maz Kwesha" userId="0c5eb697f648cfab" providerId="LiveId" clId="{6C65D747-8650-4801-9B19-3FDCE37425E9}" dt="2024-02-20T18:11:57.454" v="782"/>
        <pc:sldMkLst>
          <pc:docMk/>
          <pc:sldMk cId="3053424804" sldId="257"/>
        </pc:sldMkLst>
      </pc:sldChg>
      <pc:sldChg chg="modTransition">
        <pc:chgData name="Maz Kwesha" userId="0c5eb697f648cfab" providerId="LiveId" clId="{6C65D747-8650-4801-9B19-3FDCE37425E9}" dt="2024-02-20T18:14:34.557" v="787"/>
        <pc:sldMkLst>
          <pc:docMk/>
          <pc:sldMk cId="3250790079" sldId="258"/>
        </pc:sldMkLst>
      </pc:sldChg>
      <pc:sldChg chg="addSp delSp modSp mod modTransition setBg">
        <pc:chgData name="Maz Kwesha" userId="0c5eb697f648cfab" providerId="LiveId" clId="{6C65D747-8650-4801-9B19-3FDCE37425E9}" dt="2024-02-20T18:14:52.899" v="789"/>
        <pc:sldMkLst>
          <pc:docMk/>
          <pc:sldMk cId="2817446967" sldId="259"/>
        </pc:sldMkLst>
        <pc:spChg chg="mod ord">
          <ac:chgData name="Maz Kwesha" userId="0c5eb697f648cfab" providerId="LiveId" clId="{6C65D747-8650-4801-9B19-3FDCE37425E9}" dt="2024-02-20T17:45:55.522" v="221" actId="20577"/>
          <ac:spMkLst>
            <pc:docMk/>
            <pc:sldMk cId="2817446967" sldId="259"/>
            <ac:spMk id="2" creationId="{966F222B-1892-1DA7-E771-4884BF0671C5}"/>
          </ac:spMkLst>
        </pc:spChg>
        <pc:spChg chg="del">
          <ac:chgData name="Maz Kwesha" userId="0c5eb697f648cfab" providerId="LiveId" clId="{6C65D747-8650-4801-9B19-3FDCE37425E9}" dt="2024-02-20T17:44:52.215" v="193" actId="931"/>
          <ac:spMkLst>
            <pc:docMk/>
            <pc:sldMk cId="2817446967" sldId="259"/>
            <ac:spMk id="3" creationId="{CE6B52B8-4D9A-F6E2-9615-ED6A52DF3AA4}"/>
          </ac:spMkLst>
        </pc:spChg>
        <pc:spChg chg="mod ord">
          <ac:chgData name="Maz Kwesha" userId="0c5eb697f648cfab" providerId="LiveId" clId="{6C65D747-8650-4801-9B19-3FDCE37425E9}" dt="2024-02-20T17:44:56.765" v="196" actId="26606"/>
          <ac:spMkLst>
            <pc:docMk/>
            <pc:sldMk cId="2817446967" sldId="259"/>
            <ac:spMk id="4" creationId="{DCCAC549-A1AD-818A-9AD7-A388A2FF3072}"/>
          </ac:spMkLst>
        </pc:spChg>
        <pc:spChg chg="mod">
          <ac:chgData name="Maz Kwesha" userId="0c5eb697f648cfab" providerId="LiveId" clId="{6C65D747-8650-4801-9B19-3FDCE37425E9}" dt="2024-02-20T17:52:59.900" v="232" actId="1076"/>
          <ac:spMkLst>
            <pc:docMk/>
            <pc:sldMk cId="2817446967" sldId="259"/>
            <ac:spMk id="5" creationId="{587990C4-86A0-B56E-477D-6AEB5E4C1D03}"/>
          </ac:spMkLst>
        </pc:spChg>
        <pc:spChg chg="mod">
          <ac:chgData name="Maz Kwesha" userId="0c5eb697f648cfab" providerId="LiveId" clId="{6C65D747-8650-4801-9B19-3FDCE37425E9}" dt="2024-02-20T17:44:56.765" v="196" actId="26606"/>
          <ac:spMkLst>
            <pc:docMk/>
            <pc:sldMk cId="2817446967" sldId="259"/>
            <ac:spMk id="6" creationId="{143843A6-1072-0C3E-F4CC-19003C1ED115}"/>
          </ac:spMkLst>
        </pc:spChg>
        <pc:spChg chg="add">
          <ac:chgData name="Maz Kwesha" userId="0c5eb697f648cfab" providerId="LiveId" clId="{6C65D747-8650-4801-9B19-3FDCE37425E9}" dt="2024-02-20T17:44:56.765" v="196" actId="26606"/>
          <ac:spMkLst>
            <pc:docMk/>
            <pc:sldMk cId="2817446967" sldId="259"/>
            <ac:spMk id="13" creationId="{8FBA68A5-A7C7-4D91-AB95-6E0B6FFD8743}"/>
          </ac:spMkLst>
        </pc:spChg>
        <pc:spChg chg="add">
          <ac:chgData name="Maz Kwesha" userId="0c5eb697f648cfab" providerId="LiveId" clId="{6C65D747-8650-4801-9B19-3FDCE37425E9}" dt="2024-02-20T17:44:56.765" v="196" actId="26606"/>
          <ac:spMkLst>
            <pc:docMk/>
            <pc:sldMk cId="2817446967" sldId="259"/>
            <ac:spMk id="15" creationId="{DA4051E3-92B2-42FC-BB3D-372E4A614439}"/>
          </ac:spMkLst>
        </pc:spChg>
        <pc:spChg chg="add">
          <ac:chgData name="Maz Kwesha" userId="0c5eb697f648cfab" providerId="LiveId" clId="{6C65D747-8650-4801-9B19-3FDCE37425E9}" dt="2024-02-20T17:44:56.765" v="196" actId="26606"/>
          <ac:spMkLst>
            <pc:docMk/>
            <pc:sldMk cId="2817446967" sldId="259"/>
            <ac:spMk id="23" creationId="{B9BBDDCC-0358-4EDD-9820-287B1D8FDEE8}"/>
          </ac:spMkLst>
        </pc:spChg>
        <pc:spChg chg="add">
          <ac:chgData name="Maz Kwesha" userId="0c5eb697f648cfab" providerId="LiveId" clId="{6C65D747-8650-4801-9B19-3FDCE37425E9}" dt="2024-02-20T17:44:56.765" v="196" actId="26606"/>
          <ac:spMkLst>
            <pc:docMk/>
            <pc:sldMk cId="2817446967" sldId="259"/>
            <ac:spMk id="25" creationId="{DE85C6F8-1197-41BB-810E-FD2CBA60E3A9}"/>
          </ac:spMkLst>
        </pc:spChg>
        <pc:spChg chg="add">
          <ac:chgData name="Maz Kwesha" userId="0c5eb697f648cfab" providerId="LiveId" clId="{6C65D747-8650-4801-9B19-3FDCE37425E9}" dt="2024-02-20T17:44:56.765" v="196" actId="26606"/>
          <ac:spMkLst>
            <pc:docMk/>
            <pc:sldMk cId="2817446967" sldId="259"/>
            <ac:spMk id="27" creationId="{155C8441-74BB-42B4-8567-536A10555DC9}"/>
          </ac:spMkLst>
        </pc:spChg>
        <pc:spChg chg="add">
          <ac:chgData name="Maz Kwesha" userId="0c5eb697f648cfab" providerId="LiveId" clId="{6C65D747-8650-4801-9B19-3FDCE37425E9}" dt="2024-02-20T17:44:56.765" v="196" actId="26606"/>
          <ac:spMkLst>
            <pc:docMk/>
            <pc:sldMk cId="2817446967" sldId="259"/>
            <ac:spMk id="29" creationId="{FBE31AC6-E383-4D2B-9A24-69EEE084D547}"/>
          </ac:spMkLst>
        </pc:spChg>
        <pc:picChg chg="add mod">
          <ac:chgData name="Maz Kwesha" userId="0c5eb697f648cfab" providerId="LiveId" clId="{6C65D747-8650-4801-9B19-3FDCE37425E9}" dt="2024-02-20T17:44:56.765" v="196" actId="26606"/>
          <ac:picMkLst>
            <pc:docMk/>
            <pc:sldMk cId="2817446967" sldId="259"/>
            <ac:picMk id="8" creationId="{7040AD92-D65E-79BC-6624-CBB87609AC9F}"/>
          </ac:picMkLst>
        </pc:picChg>
        <pc:cxnChg chg="add">
          <ac:chgData name="Maz Kwesha" userId="0c5eb697f648cfab" providerId="LiveId" clId="{6C65D747-8650-4801-9B19-3FDCE37425E9}" dt="2024-02-20T17:44:56.765" v="196" actId="26606"/>
          <ac:cxnSpMkLst>
            <pc:docMk/>
            <pc:sldMk cId="2817446967" sldId="259"/>
            <ac:cxnSpMk id="17" creationId="{3C425084-C97A-4C25-AE47-DDECF2DD3ABC}"/>
          </ac:cxnSpMkLst>
        </pc:cxnChg>
        <pc:cxnChg chg="add">
          <ac:chgData name="Maz Kwesha" userId="0c5eb697f648cfab" providerId="LiveId" clId="{6C65D747-8650-4801-9B19-3FDCE37425E9}" dt="2024-02-20T17:44:56.765" v="196" actId="26606"/>
          <ac:cxnSpMkLst>
            <pc:docMk/>
            <pc:sldMk cId="2817446967" sldId="259"/>
            <ac:cxnSpMk id="19" creationId="{96A478A1-0B34-4F2B-88FA-CF47551E5DF9}"/>
          </ac:cxnSpMkLst>
        </pc:cxnChg>
        <pc:cxnChg chg="add">
          <ac:chgData name="Maz Kwesha" userId="0c5eb697f648cfab" providerId="LiveId" clId="{6C65D747-8650-4801-9B19-3FDCE37425E9}" dt="2024-02-20T17:44:56.765" v="196" actId="26606"/>
          <ac:cxnSpMkLst>
            <pc:docMk/>
            <pc:sldMk cId="2817446967" sldId="259"/>
            <ac:cxnSpMk id="21" creationId="{0A09E39A-DA3F-4BDC-A89A-6545C1DD3721}"/>
          </ac:cxnSpMkLst>
        </pc:cxnChg>
        <pc:cxnChg chg="add">
          <ac:chgData name="Maz Kwesha" userId="0c5eb697f648cfab" providerId="LiveId" clId="{6C65D747-8650-4801-9B19-3FDCE37425E9}" dt="2024-02-20T17:44:56.765" v="196" actId="26606"/>
          <ac:cxnSpMkLst>
            <pc:docMk/>
            <pc:sldMk cId="2817446967" sldId="259"/>
            <ac:cxnSpMk id="31" creationId="{2DD089E2-CEA3-48C4-9094-610D00D9460C}"/>
          </ac:cxnSpMkLst>
        </pc:cxnChg>
        <pc:cxnChg chg="add">
          <ac:chgData name="Maz Kwesha" userId="0c5eb697f648cfab" providerId="LiveId" clId="{6C65D747-8650-4801-9B19-3FDCE37425E9}" dt="2024-02-20T17:44:56.765" v="196" actId="26606"/>
          <ac:cxnSpMkLst>
            <pc:docMk/>
            <pc:sldMk cId="2817446967" sldId="259"/>
            <ac:cxnSpMk id="33" creationId="{2F49F475-10BF-4E7D-9BE8-5329BCAFE2C8}"/>
          </ac:cxnSpMkLst>
        </pc:cxnChg>
        <pc:cxnChg chg="add">
          <ac:chgData name="Maz Kwesha" userId="0c5eb697f648cfab" providerId="LiveId" clId="{6C65D747-8650-4801-9B19-3FDCE37425E9}" dt="2024-02-20T17:44:56.765" v="196" actId="26606"/>
          <ac:cxnSpMkLst>
            <pc:docMk/>
            <pc:sldMk cId="2817446967" sldId="259"/>
            <ac:cxnSpMk id="35" creationId="{621E947D-525D-4D2A-B0C3-E1BFCA6060FD}"/>
          </ac:cxnSpMkLst>
        </pc:cxnChg>
      </pc:sldChg>
      <pc:sldChg chg="addSp delSp modSp mod modTransition setBg">
        <pc:chgData name="Maz Kwesha" userId="0c5eb697f648cfab" providerId="LiveId" clId="{6C65D747-8650-4801-9B19-3FDCE37425E9}" dt="2024-02-20T18:15:51.941" v="790"/>
        <pc:sldMkLst>
          <pc:docMk/>
          <pc:sldMk cId="2252399186" sldId="260"/>
        </pc:sldMkLst>
        <pc:spChg chg="mod">
          <ac:chgData name="Maz Kwesha" userId="0c5eb697f648cfab" providerId="LiveId" clId="{6C65D747-8650-4801-9B19-3FDCE37425E9}" dt="2024-02-20T18:01:29.967" v="280" actId="14100"/>
          <ac:spMkLst>
            <pc:docMk/>
            <pc:sldMk cId="2252399186" sldId="260"/>
            <ac:spMk id="2" creationId="{8B559C61-DD4B-8E24-C265-3652A21E356C}"/>
          </ac:spMkLst>
        </pc:spChg>
        <pc:spChg chg="del">
          <ac:chgData name="Maz Kwesha" userId="0c5eb697f648cfab" providerId="LiveId" clId="{6C65D747-8650-4801-9B19-3FDCE37425E9}" dt="2024-02-20T17:55:51.618" v="269" actId="26606"/>
          <ac:spMkLst>
            <pc:docMk/>
            <pc:sldMk cId="2252399186" sldId="260"/>
            <ac:spMk id="3" creationId="{0C8F17F2-E4C5-0090-AAD0-670517945252}"/>
          </ac:spMkLst>
        </pc:spChg>
        <pc:spChg chg="mod ord">
          <ac:chgData name="Maz Kwesha" userId="0c5eb697f648cfab" providerId="LiveId" clId="{6C65D747-8650-4801-9B19-3FDCE37425E9}" dt="2024-02-20T17:55:51.618" v="269" actId="26606"/>
          <ac:spMkLst>
            <pc:docMk/>
            <pc:sldMk cId="2252399186" sldId="260"/>
            <ac:spMk id="4" creationId="{70C412F2-0771-B530-F415-391F92A8B067}"/>
          </ac:spMkLst>
        </pc:spChg>
        <pc:spChg chg="mod">
          <ac:chgData name="Maz Kwesha" userId="0c5eb697f648cfab" providerId="LiveId" clId="{6C65D747-8650-4801-9B19-3FDCE37425E9}" dt="2024-02-20T17:55:51.618" v="269" actId="26606"/>
          <ac:spMkLst>
            <pc:docMk/>
            <pc:sldMk cId="2252399186" sldId="260"/>
            <ac:spMk id="5" creationId="{68FBF49C-FF57-3392-3517-AC63B6380382}"/>
          </ac:spMkLst>
        </pc:spChg>
        <pc:spChg chg="mod">
          <ac:chgData name="Maz Kwesha" userId="0c5eb697f648cfab" providerId="LiveId" clId="{6C65D747-8650-4801-9B19-3FDCE37425E9}" dt="2024-02-20T17:55:51.618" v="269" actId="26606"/>
          <ac:spMkLst>
            <pc:docMk/>
            <pc:sldMk cId="2252399186" sldId="260"/>
            <ac:spMk id="6" creationId="{B89A597E-23A3-F029-7045-DBC1026EEBA4}"/>
          </ac:spMkLst>
        </pc:spChg>
        <pc:spChg chg="add del mod">
          <ac:chgData name="Maz Kwesha" userId="0c5eb697f648cfab" providerId="LiveId" clId="{6C65D747-8650-4801-9B19-3FDCE37425E9}" dt="2024-02-20T18:06:44.671" v="313"/>
          <ac:spMkLst>
            <pc:docMk/>
            <pc:sldMk cId="2252399186" sldId="260"/>
            <ac:spMk id="10" creationId="{AE7AAC36-1356-A29E-BAF3-E0302A7731CD}"/>
          </ac:spMkLst>
        </pc:spChg>
        <pc:spChg chg="add mod">
          <ac:chgData name="Maz Kwesha" userId="0c5eb697f648cfab" providerId="LiveId" clId="{6C65D747-8650-4801-9B19-3FDCE37425E9}" dt="2024-02-20T18:09:21.801" v="331" actId="20577"/>
          <ac:spMkLst>
            <pc:docMk/>
            <pc:sldMk cId="2252399186" sldId="260"/>
            <ac:spMk id="11" creationId="{EB8291C9-B3B4-8859-CC87-D8F136A39234}"/>
          </ac:spMkLst>
        </pc:spChg>
        <pc:spChg chg="add">
          <ac:chgData name="Maz Kwesha" userId="0c5eb697f648cfab" providerId="LiveId" clId="{6C65D747-8650-4801-9B19-3FDCE37425E9}" dt="2024-02-20T17:55:51.618" v="269" actId="26606"/>
          <ac:spMkLst>
            <pc:docMk/>
            <pc:sldMk cId="2252399186" sldId="260"/>
            <ac:spMk id="12" creationId="{8FBA68A5-A7C7-4D91-AB95-6E0B6FFD8743}"/>
          </ac:spMkLst>
        </pc:spChg>
        <pc:spChg chg="add del mod">
          <ac:chgData name="Maz Kwesha" userId="0c5eb697f648cfab" providerId="LiveId" clId="{6C65D747-8650-4801-9B19-3FDCE37425E9}" dt="2024-02-20T18:10:58.479" v="776" actId="14100"/>
          <ac:spMkLst>
            <pc:docMk/>
            <pc:sldMk cId="2252399186" sldId="260"/>
            <ac:spMk id="13" creationId="{B1AD273E-E540-489A-D107-176F7AA35575}"/>
          </ac:spMkLst>
        </pc:spChg>
        <pc:spChg chg="add">
          <ac:chgData name="Maz Kwesha" userId="0c5eb697f648cfab" providerId="LiveId" clId="{6C65D747-8650-4801-9B19-3FDCE37425E9}" dt="2024-02-20T17:55:51.618" v="269" actId="26606"/>
          <ac:spMkLst>
            <pc:docMk/>
            <pc:sldMk cId="2252399186" sldId="260"/>
            <ac:spMk id="14" creationId="{DA4051E3-92B2-42FC-BB3D-372E4A614439}"/>
          </ac:spMkLst>
        </pc:spChg>
        <pc:spChg chg="add">
          <ac:chgData name="Maz Kwesha" userId="0c5eb697f648cfab" providerId="LiveId" clId="{6C65D747-8650-4801-9B19-3FDCE37425E9}" dt="2024-02-20T17:55:51.618" v="269" actId="26606"/>
          <ac:spMkLst>
            <pc:docMk/>
            <pc:sldMk cId="2252399186" sldId="260"/>
            <ac:spMk id="22" creationId="{D7468962-6189-43AD-BB02-A6F88AD0E5B4}"/>
          </ac:spMkLst>
        </pc:spChg>
        <pc:spChg chg="add del mod">
          <ac:chgData name="Maz Kwesha" userId="0c5eb697f648cfab" providerId="LiveId" clId="{6C65D747-8650-4801-9B19-3FDCE37425E9}" dt="2024-02-20T18:06:44.686" v="315"/>
          <ac:spMkLst>
            <pc:docMk/>
            <pc:sldMk cId="2252399186" sldId="260"/>
            <ac:spMk id="23" creationId="{3CCFD260-DAF8-5E28-A9A4-706636283E5B}"/>
          </ac:spMkLst>
        </pc:spChg>
        <pc:spChg chg="add">
          <ac:chgData name="Maz Kwesha" userId="0c5eb697f648cfab" providerId="LiveId" clId="{6C65D747-8650-4801-9B19-3FDCE37425E9}" dt="2024-02-20T17:55:51.618" v="269" actId="26606"/>
          <ac:spMkLst>
            <pc:docMk/>
            <pc:sldMk cId="2252399186" sldId="260"/>
            <ac:spMk id="24" creationId="{5BF2E68D-E9CA-4A00-AE2B-17BCDFABC383}"/>
          </ac:spMkLst>
        </pc:spChg>
        <pc:spChg chg="add mod">
          <ac:chgData name="Maz Kwesha" userId="0c5eb697f648cfab" providerId="LiveId" clId="{6C65D747-8650-4801-9B19-3FDCE37425E9}" dt="2024-02-20T18:07:17.058" v="318"/>
          <ac:spMkLst>
            <pc:docMk/>
            <pc:sldMk cId="2252399186" sldId="260"/>
            <ac:spMk id="25" creationId="{E580DEB9-0E07-9EA9-48B0-9650D396AD1B}"/>
          </ac:spMkLst>
        </pc:spChg>
        <pc:spChg chg="add">
          <ac:chgData name="Maz Kwesha" userId="0c5eb697f648cfab" providerId="LiveId" clId="{6C65D747-8650-4801-9B19-3FDCE37425E9}" dt="2024-02-20T17:55:51.618" v="269" actId="26606"/>
          <ac:spMkLst>
            <pc:docMk/>
            <pc:sldMk cId="2252399186" sldId="260"/>
            <ac:spMk id="26" creationId="{7E1304CE-399E-4EFB-AC6F-CA3ABE76CD93}"/>
          </ac:spMkLst>
        </pc:spChg>
        <pc:picChg chg="add del">
          <ac:chgData name="Maz Kwesha" userId="0c5eb697f648cfab" providerId="LiveId" clId="{6C65D747-8650-4801-9B19-3FDCE37425E9}" dt="2024-02-20T18:06:44.671" v="311" actId="478"/>
          <ac:picMkLst>
            <pc:docMk/>
            <pc:sldMk cId="2252399186" sldId="260"/>
            <ac:picMk id="8" creationId="{E15F0145-7460-AF3D-81E8-0A86E185745A}"/>
          </ac:picMkLst>
        </pc:picChg>
        <pc:picChg chg="add mod">
          <ac:chgData name="Maz Kwesha" userId="0c5eb697f648cfab" providerId="LiveId" clId="{6C65D747-8650-4801-9B19-3FDCE37425E9}" dt="2024-02-20T18:09:05.892" v="319" actId="1076"/>
          <ac:picMkLst>
            <pc:docMk/>
            <pc:sldMk cId="2252399186" sldId="260"/>
            <ac:picMk id="9" creationId="{F23B3321-3FF2-633A-E4CD-EA61CAE644B4}"/>
          </ac:picMkLst>
        </pc:picChg>
        <pc:picChg chg="add mod">
          <ac:chgData name="Maz Kwesha" userId="0c5eb697f648cfab" providerId="LiveId" clId="{6C65D747-8650-4801-9B19-3FDCE37425E9}" dt="2024-02-20T18:04:33.590" v="298" actId="14100"/>
          <ac:picMkLst>
            <pc:docMk/>
            <pc:sldMk cId="2252399186" sldId="260"/>
            <ac:picMk id="17" creationId="{F140386C-4C20-23DD-BE78-2ABC15BACCC5}"/>
          </ac:picMkLst>
        </pc:picChg>
        <pc:picChg chg="add mod">
          <ac:chgData name="Maz Kwesha" userId="0c5eb697f648cfab" providerId="LiveId" clId="{6C65D747-8650-4801-9B19-3FDCE37425E9}" dt="2024-02-20T18:05:54.811" v="308" actId="1076"/>
          <ac:picMkLst>
            <pc:docMk/>
            <pc:sldMk cId="2252399186" sldId="260"/>
            <ac:picMk id="21" creationId="{2BFE1A88-B784-432E-CA44-A0525B59C954}"/>
          </ac:picMkLst>
        </pc:picChg>
        <pc:picChg chg="add del">
          <ac:chgData name="Maz Kwesha" userId="0c5eb697f648cfab" providerId="LiveId" clId="{6C65D747-8650-4801-9B19-3FDCE37425E9}" dt="2024-02-20T18:06:47.431" v="316" actId="478"/>
          <ac:picMkLst>
            <pc:docMk/>
            <pc:sldMk cId="2252399186" sldId="260"/>
            <ac:picMk id="1026" creationId="{E9C93CDD-8DC6-82D0-789C-2957DC13649A}"/>
          </ac:picMkLst>
        </pc:picChg>
        <pc:cxnChg chg="add">
          <ac:chgData name="Maz Kwesha" userId="0c5eb697f648cfab" providerId="LiveId" clId="{6C65D747-8650-4801-9B19-3FDCE37425E9}" dt="2024-02-20T17:55:51.618" v="269" actId="26606"/>
          <ac:cxnSpMkLst>
            <pc:docMk/>
            <pc:sldMk cId="2252399186" sldId="260"/>
            <ac:cxnSpMk id="16" creationId="{3C425084-C97A-4C25-AE47-DDECF2DD3ABC}"/>
          </ac:cxnSpMkLst>
        </pc:cxnChg>
        <pc:cxnChg chg="add">
          <ac:chgData name="Maz Kwesha" userId="0c5eb697f648cfab" providerId="LiveId" clId="{6C65D747-8650-4801-9B19-3FDCE37425E9}" dt="2024-02-20T17:55:51.618" v="269" actId="26606"/>
          <ac:cxnSpMkLst>
            <pc:docMk/>
            <pc:sldMk cId="2252399186" sldId="260"/>
            <ac:cxnSpMk id="18" creationId="{96A478A1-0B34-4F2B-88FA-CF47551E5DF9}"/>
          </ac:cxnSpMkLst>
        </pc:cxnChg>
        <pc:cxnChg chg="add">
          <ac:chgData name="Maz Kwesha" userId="0c5eb697f648cfab" providerId="LiveId" clId="{6C65D747-8650-4801-9B19-3FDCE37425E9}" dt="2024-02-20T17:55:51.618" v="269" actId="26606"/>
          <ac:cxnSpMkLst>
            <pc:docMk/>
            <pc:sldMk cId="2252399186" sldId="260"/>
            <ac:cxnSpMk id="20" creationId="{0A09E39A-DA3F-4BDC-A89A-6545C1DD3721}"/>
          </ac:cxnSpMkLst>
        </pc:cxnChg>
        <pc:cxnChg chg="add">
          <ac:chgData name="Maz Kwesha" userId="0c5eb697f648cfab" providerId="LiveId" clId="{6C65D747-8650-4801-9B19-3FDCE37425E9}" dt="2024-02-20T17:55:51.618" v="269" actId="26606"/>
          <ac:cxnSpMkLst>
            <pc:docMk/>
            <pc:sldMk cId="2252399186" sldId="260"/>
            <ac:cxnSpMk id="28" creationId="{0B346787-55AA-410B-9763-FB4DF19D58B3}"/>
          </ac:cxnSpMkLst>
        </pc:cxnChg>
        <pc:cxnChg chg="add">
          <ac:chgData name="Maz Kwesha" userId="0c5eb697f648cfab" providerId="LiveId" clId="{6C65D747-8650-4801-9B19-3FDCE37425E9}" dt="2024-02-20T17:55:51.618" v="269" actId="26606"/>
          <ac:cxnSpMkLst>
            <pc:docMk/>
            <pc:sldMk cId="2252399186" sldId="260"/>
            <ac:cxnSpMk id="30" creationId="{F74228F0-C94A-49D1-98AF-F8C229FF099F}"/>
          </ac:cxnSpMkLst>
        </pc:cxnChg>
        <pc:cxnChg chg="add">
          <ac:chgData name="Maz Kwesha" userId="0c5eb697f648cfab" providerId="LiveId" clId="{6C65D747-8650-4801-9B19-3FDCE37425E9}" dt="2024-02-20T17:55:51.618" v="269" actId="26606"/>
          <ac:cxnSpMkLst>
            <pc:docMk/>
            <pc:sldMk cId="2252399186" sldId="260"/>
            <ac:cxnSpMk id="32" creationId="{9C5F0E5C-AB75-49D9-8D9B-727A524E402A}"/>
          </ac:cxnSpMkLst>
        </pc:cxnChg>
      </pc:sldChg>
      <pc:sldChg chg="addSp modSp mod setBg">
        <pc:chgData name="Maz Kwesha" userId="0c5eb697f648cfab" providerId="LiveId" clId="{6C65D747-8650-4801-9B19-3FDCE37425E9}" dt="2024-02-20T17:39:34.362" v="192" actId="26606"/>
        <pc:sldMkLst>
          <pc:docMk/>
          <pc:sldMk cId="1686928412" sldId="261"/>
        </pc:sldMkLst>
        <pc:spChg chg="mod">
          <ac:chgData name="Maz Kwesha" userId="0c5eb697f648cfab" providerId="LiveId" clId="{6C65D747-8650-4801-9B19-3FDCE37425E9}" dt="2024-02-20T17:39:34.362" v="192" actId="26606"/>
          <ac:spMkLst>
            <pc:docMk/>
            <pc:sldMk cId="1686928412" sldId="261"/>
            <ac:spMk id="2" creationId="{39FDD04A-D0C2-01C3-634A-2CFEA7EAD60A}"/>
          </ac:spMkLst>
        </pc:spChg>
        <pc:spChg chg="mod">
          <ac:chgData name="Maz Kwesha" userId="0c5eb697f648cfab" providerId="LiveId" clId="{6C65D747-8650-4801-9B19-3FDCE37425E9}" dt="2024-02-20T17:39:34.362" v="192" actId="26606"/>
          <ac:spMkLst>
            <pc:docMk/>
            <pc:sldMk cId="1686928412" sldId="261"/>
            <ac:spMk id="3" creationId="{40DE6522-09F6-EC6E-8391-7F0CAEB0B435}"/>
          </ac:spMkLst>
        </pc:spChg>
        <pc:spChg chg="mod">
          <ac:chgData name="Maz Kwesha" userId="0c5eb697f648cfab" providerId="LiveId" clId="{6C65D747-8650-4801-9B19-3FDCE37425E9}" dt="2024-02-20T17:39:34.362" v="192" actId="26606"/>
          <ac:spMkLst>
            <pc:docMk/>
            <pc:sldMk cId="1686928412" sldId="261"/>
            <ac:spMk id="4" creationId="{87B5584F-A753-725D-B980-B2408F1885AF}"/>
          </ac:spMkLst>
        </pc:spChg>
        <pc:spChg chg="mod">
          <ac:chgData name="Maz Kwesha" userId="0c5eb697f648cfab" providerId="LiveId" clId="{6C65D747-8650-4801-9B19-3FDCE37425E9}" dt="2024-02-20T17:39:34.362" v="192" actId="26606"/>
          <ac:spMkLst>
            <pc:docMk/>
            <pc:sldMk cId="1686928412" sldId="261"/>
            <ac:spMk id="5" creationId="{6B820324-1E52-E2DF-90CF-64C5B7CB2AA8}"/>
          </ac:spMkLst>
        </pc:spChg>
        <pc:spChg chg="mod">
          <ac:chgData name="Maz Kwesha" userId="0c5eb697f648cfab" providerId="LiveId" clId="{6C65D747-8650-4801-9B19-3FDCE37425E9}" dt="2024-02-20T17:39:34.362" v="192" actId="26606"/>
          <ac:spMkLst>
            <pc:docMk/>
            <pc:sldMk cId="1686928412" sldId="261"/>
            <ac:spMk id="6" creationId="{BC2A65F3-B118-32AB-9ED2-9422EAA57326}"/>
          </ac:spMkLst>
        </pc:spChg>
        <pc:spChg chg="add">
          <ac:chgData name="Maz Kwesha" userId="0c5eb697f648cfab" providerId="LiveId" clId="{6C65D747-8650-4801-9B19-3FDCE37425E9}" dt="2024-02-20T17:39:34.362" v="192" actId="26606"/>
          <ac:spMkLst>
            <pc:docMk/>
            <pc:sldMk cId="1686928412" sldId="261"/>
            <ac:spMk id="12" creationId="{870F1165-C2FC-4313-ADED-D8514C00E1EE}"/>
          </ac:spMkLst>
        </pc:spChg>
        <pc:spChg chg="add">
          <ac:chgData name="Maz Kwesha" userId="0c5eb697f648cfab" providerId="LiveId" clId="{6C65D747-8650-4801-9B19-3FDCE37425E9}" dt="2024-02-20T17:39:34.362" v="192" actId="26606"/>
          <ac:spMkLst>
            <pc:docMk/>
            <pc:sldMk cId="1686928412" sldId="261"/>
            <ac:spMk id="14" creationId="{3FD564DD-780E-4279-99FF-A16618E11908}"/>
          </ac:spMkLst>
        </pc:spChg>
        <pc:spChg chg="add">
          <ac:chgData name="Maz Kwesha" userId="0c5eb697f648cfab" providerId="LiveId" clId="{6C65D747-8650-4801-9B19-3FDCE37425E9}" dt="2024-02-20T17:39:34.362" v="192" actId="26606"/>
          <ac:spMkLst>
            <pc:docMk/>
            <pc:sldMk cId="1686928412" sldId="261"/>
            <ac:spMk id="18" creationId="{F5BB14C7-B6E4-427D-AEAC-7A18D089F922}"/>
          </ac:spMkLst>
        </pc:spChg>
        <pc:picChg chg="add">
          <ac:chgData name="Maz Kwesha" userId="0c5eb697f648cfab" providerId="LiveId" clId="{6C65D747-8650-4801-9B19-3FDCE37425E9}" dt="2024-02-20T17:39:34.362" v="192" actId="26606"/>
          <ac:picMkLst>
            <pc:docMk/>
            <pc:sldMk cId="1686928412" sldId="261"/>
            <ac:picMk id="8" creationId="{E025365E-A722-EF91-3441-587D6D170609}"/>
          </ac:picMkLst>
        </pc:picChg>
        <pc:cxnChg chg="add">
          <ac:chgData name="Maz Kwesha" userId="0c5eb697f648cfab" providerId="LiveId" clId="{6C65D747-8650-4801-9B19-3FDCE37425E9}" dt="2024-02-20T17:39:34.362" v="192" actId="26606"/>
          <ac:cxnSpMkLst>
            <pc:docMk/>
            <pc:sldMk cId="1686928412" sldId="261"/>
            <ac:cxnSpMk id="16" creationId="{ABAD74CF-CB22-463B-9031-D3BE16111B9B}"/>
          </ac:cxnSpMkLst>
        </pc:cxnChg>
        <pc:cxnChg chg="add">
          <ac:chgData name="Maz Kwesha" userId="0c5eb697f648cfab" providerId="LiveId" clId="{6C65D747-8650-4801-9B19-3FDCE37425E9}" dt="2024-02-20T17:39:34.362" v="192" actId="26606"/>
          <ac:cxnSpMkLst>
            <pc:docMk/>
            <pc:sldMk cId="1686928412" sldId="261"/>
            <ac:cxnSpMk id="20" creationId="{E95C7366-6A36-4307-81CE-FBD79DFF0980}"/>
          </ac:cxnSpMkLst>
        </pc:cxnChg>
        <pc:cxnChg chg="add">
          <ac:chgData name="Maz Kwesha" userId="0c5eb697f648cfab" providerId="LiveId" clId="{6C65D747-8650-4801-9B19-3FDCE37425E9}" dt="2024-02-20T17:39:34.362" v="192" actId="26606"/>
          <ac:cxnSpMkLst>
            <pc:docMk/>
            <pc:sldMk cId="1686928412" sldId="261"/>
            <ac:cxnSpMk id="22" creationId="{82B589D1-AB2D-469C-960E-40C719BA8281}"/>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784DA-E3E0-4099-8BC4-1813584CD794}"/>
              </a:ext>
            </a:extLst>
          </p:cNvPr>
          <p:cNvSpPr>
            <a:spLocks noGrp="1"/>
          </p:cNvSpPr>
          <p:nvPr>
            <p:ph type="ctrTitle"/>
          </p:nvPr>
        </p:nvSpPr>
        <p:spPr>
          <a:xfrm>
            <a:off x="1246415" y="800100"/>
            <a:ext cx="8447314" cy="3314694"/>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E1BD63B-9405-4E42-9E2F-07573F9B15A9}"/>
              </a:ext>
            </a:extLst>
          </p:cNvPr>
          <p:cNvSpPr>
            <a:spLocks noGrp="1"/>
          </p:cNvSpPr>
          <p:nvPr>
            <p:ph type="subTitle" idx="1"/>
          </p:nvPr>
        </p:nvSpPr>
        <p:spPr>
          <a:xfrm>
            <a:off x="1246415" y="4909459"/>
            <a:ext cx="8292874" cy="914395"/>
          </a:xfrm>
        </p:spPr>
        <p:txBody>
          <a:bodyPr anchor="ctr">
            <a:norm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68D03A-9A11-476C-B52A-593F3C019230}"/>
              </a:ext>
            </a:extLst>
          </p:cNvPr>
          <p:cNvSpPr>
            <a:spLocks noGrp="1"/>
          </p:cNvSpPr>
          <p:nvPr>
            <p:ph type="dt" sz="half" idx="10"/>
          </p:nvPr>
        </p:nvSpPr>
        <p:spPr/>
        <p:txBody>
          <a:bodyPr/>
          <a:lstStyle/>
          <a:p>
            <a:fld id="{098A0168-EB40-45AF-89A1-87DE0A55FFC6}" type="datetime1">
              <a:rPr lang="en-US" smtClean="0"/>
              <a:t>2/20/2024</a:t>
            </a:fld>
            <a:endParaRPr lang="en-US"/>
          </a:p>
        </p:txBody>
      </p:sp>
      <p:sp>
        <p:nvSpPr>
          <p:cNvPr id="5" name="Footer Placeholder 4">
            <a:extLst>
              <a:ext uri="{FF2B5EF4-FFF2-40B4-BE49-F238E27FC236}">
                <a16:creationId xmlns:a16="http://schemas.microsoft.com/office/drawing/2014/main" id="{DA950CD1-7906-4885-9A4D-B764220DD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DECA96-1AD5-41FE-AB5C-68ABD652299C}"/>
              </a:ext>
            </a:extLst>
          </p:cNvPr>
          <p:cNvSpPr>
            <a:spLocks noGrp="1"/>
          </p:cNvSpPr>
          <p:nvPr>
            <p:ph type="sldNum" sz="quarter" idx="12"/>
          </p:nvPr>
        </p:nvSpPr>
        <p:spPr/>
        <p:txBody>
          <a:bodyPr/>
          <a:lstStyle/>
          <a:p>
            <a:fld id="{81D2C36F-4504-47C0-B82F-A167342A2754}" type="slidenum">
              <a:rPr lang="en-US" smtClean="0"/>
              <a:t>‹#›</a:t>
            </a:fld>
            <a:endParaRPr lang="en-US"/>
          </a:p>
        </p:txBody>
      </p:sp>
      <p:cxnSp>
        <p:nvCxnSpPr>
          <p:cNvPr id="7" name="Straight Connector 6">
            <a:extLst>
              <a:ext uri="{FF2B5EF4-FFF2-40B4-BE49-F238E27FC236}">
                <a16:creationId xmlns:a16="http://schemas.microsoft.com/office/drawing/2014/main" id="{0A09E39A-DA3F-4BDC-A89A-6545C1DD3721}"/>
              </a:ext>
            </a:extLst>
          </p:cNvPr>
          <p:cNvCxnSpPr>
            <a:cxnSpLocks/>
          </p:cNvCxnSpPr>
          <p:nvPr/>
        </p:nvCxnSpPr>
        <p:spPr>
          <a:xfrm>
            <a:off x="360154" y="460266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4924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2BEE8-2E4A-4A4A-833E-89D8D794E5BB}"/>
              </a:ext>
            </a:extLst>
          </p:cNvPr>
          <p:cNvSpPr>
            <a:spLocks noGrp="1"/>
          </p:cNvSpPr>
          <p:nvPr>
            <p:ph type="title"/>
          </p:nvPr>
        </p:nvSpPr>
        <p:spPr>
          <a:xfrm>
            <a:off x="838199" y="545914"/>
            <a:ext cx="9527275" cy="1241944"/>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46CFDA-CDBF-4B24-9EC3-827F540F71D4}"/>
              </a:ext>
            </a:extLst>
          </p:cNvPr>
          <p:cNvSpPr>
            <a:spLocks noGrp="1"/>
          </p:cNvSpPr>
          <p:nvPr>
            <p:ph idx="1"/>
          </p:nvPr>
        </p:nvSpPr>
        <p:spPr>
          <a:xfrm>
            <a:off x="838199" y="2108595"/>
            <a:ext cx="9527275" cy="3643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25871D-4A14-4A17-A0ED-7DDA7752B54D}"/>
              </a:ext>
            </a:extLst>
          </p:cNvPr>
          <p:cNvSpPr>
            <a:spLocks noGrp="1"/>
          </p:cNvSpPr>
          <p:nvPr>
            <p:ph type="dt" sz="half" idx="10"/>
          </p:nvPr>
        </p:nvSpPr>
        <p:spPr/>
        <p:txBody>
          <a:bodyPr/>
          <a:lstStyle/>
          <a:p>
            <a:fld id="{BE0A88F0-556B-4BB7-8AAB-D63AEB65C662}" type="datetime1">
              <a:rPr lang="en-US" smtClean="0"/>
              <a:t>2/20/2024</a:t>
            </a:fld>
            <a:endParaRPr lang="en-US"/>
          </a:p>
        </p:txBody>
      </p:sp>
      <p:sp>
        <p:nvSpPr>
          <p:cNvPr id="5" name="Footer Placeholder 4">
            <a:extLst>
              <a:ext uri="{FF2B5EF4-FFF2-40B4-BE49-F238E27FC236}">
                <a16:creationId xmlns:a16="http://schemas.microsoft.com/office/drawing/2014/main" id="{DD5BD654-899B-4DAF-93B9-1CBCAB5F6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5F7FCA-B968-443D-90A7-E0F3C6D64EFE}"/>
              </a:ext>
            </a:extLst>
          </p:cNvPr>
          <p:cNvSpPr>
            <a:spLocks noGrp="1"/>
          </p:cNvSpPr>
          <p:nvPr>
            <p:ph type="sldNum" sz="quarter" idx="12"/>
          </p:nvPr>
        </p:nvSpPr>
        <p:spPr/>
        <p:txBody>
          <a:bodyPr/>
          <a:lstStyle/>
          <a:p>
            <a:fld id="{81D2C36F-4504-47C0-B82F-A167342A2754}" type="slidenum">
              <a:rPr lang="en-US" smtClean="0"/>
              <a:t>‹#›</a:t>
            </a:fld>
            <a:endParaRPr lang="en-US"/>
          </a:p>
        </p:txBody>
      </p:sp>
      <p:cxnSp>
        <p:nvCxnSpPr>
          <p:cNvPr id="9" name="Straight Connector 8">
            <a:extLst>
              <a:ext uri="{FF2B5EF4-FFF2-40B4-BE49-F238E27FC236}">
                <a16:creationId xmlns:a16="http://schemas.microsoft.com/office/drawing/2014/main" id="{C7F5CC56-CBE8-4152-AD5E-982DD286AA28}"/>
              </a:ext>
            </a:extLst>
          </p:cNvPr>
          <p:cNvCxnSpPr>
            <a:cxnSpLocks/>
          </p:cNvCxnSpPr>
          <p:nvPr/>
        </p:nvCxnSpPr>
        <p:spPr>
          <a:xfrm>
            <a:off x="386707"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019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95B8-786F-418B-9367-52B19526828B}"/>
              </a:ext>
            </a:extLst>
          </p:cNvPr>
          <p:cNvSpPr>
            <a:spLocks noGrp="1"/>
          </p:cNvSpPr>
          <p:nvPr>
            <p:ph type="title"/>
          </p:nvPr>
        </p:nvSpPr>
        <p:spPr>
          <a:xfrm>
            <a:off x="831850" y="1073426"/>
            <a:ext cx="8840344" cy="3489049"/>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BCF574-9044-4964-B6AE-A3983D595C9B}"/>
              </a:ext>
            </a:extLst>
          </p:cNvPr>
          <p:cNvSpPr>
            <a:spLocks noGrp="1"/>
          </p:cNvSpPr>
          <p:nvPr>
            <p:ph type="body" idx="1"/>
          </p:nvPr>
        </p:nvSpPr>
        <p:spPr>
          <a:xfrm>
            <a:off x="831850" y="4818488"/>
            <a:ext cx="8840344" cy="900772"/>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D2A109-E9F9-428E-858A-38375BF1D978}"/>
              </a:ext>
            </a:extLst>
          </p:cNvPr>
          <p:cNvSpPr>
            <a:spLocks noGrp="1"/>
          </p:cNvSpPr>
          <p:nvPr>
            <p:ph type="dt" sz="half" idx="10"/>
          </p:nvPr>
        </p:nvSpPr>
        <p:spPr/>
        <p:txBody>
          <a:bodyPr/>
          <a:lstStyle/>
          <a:p>
            <a:fld id="{60E05506-6815-4E0E-B1DE-ECA35C2016DF}" type="datetime1">
              <a:rPr lang="en-US" smtClean="0"/>
              <a:t>2/20/2024</a:t>
            </a:fld>
            <a:endParaRPr lang="en-US"/>
          </a:p>
        </p:txBody>
      </p:sp>
      <p:sp>
        <p:nvSpPr>
          <p:cNvPr id="5" name="Footer Placeholder 4">
            <a:extLst>
              <a:ext uri="{FF2B5EF4-FFF2-40B4-BE49-F238E27FC236}">
                <a16:creationId xmlns:a16="http://schemas.microsoft.com/office/drawing/2014/main" id="{4DD9BA6F-665B-4D62-84D1-23E03428C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A2D7-4390-4B51-90D4-900EAAB13CBC}"/>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324606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66EE-5127-48B4-A6F6-F5F6B38DB27A}"/>
              </a:ext>
            </a:extLst>
          </p:cNvPr>
          <p:cNvSpPr>
            <a:spLocks noGrp="1"/>
          </p:cNvSpPr>
          <p:nvPr>
            <p:ph type="title"/>
          </p:nvPr>
        </p:nvSpPr>
        <p:spPr>
          <a:xfrm>
            <a:off x="838199" y="587828"/>
            <a:ext cx="9578683" cy="990601"/>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E57B8A9-5914-49F9-8E0E-C8723C5339D3}"/>
              </a:ext>
            </a:extLst>
          </p:cNvPr>
          <p:cNvSpPr>
            <a:spLocks noGrp="1"/>
          </p:cNvSpPr>
          <p:nvPr>
            <p:ph sz="half" idx="1"/>
          </p:nvPr>
        </p:nvSpPr>
        <p:spPr>
          <a:xfrm>
            <a:off x="838201" y="2057407"/>
            <a:ext cx="4318906" cy="3725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9E7D0C2-CAEA-4E31-8FA6-D866315DF61C}"/>
              </a:ext>
            </a:extLst>
          </p:cNvPr>
          <p:cNvSpPr>
            <a:spLocks noGrp="1"/>
          </p:cNvSpPr>
          <p:nvPr>
            <p:ph sz="half" idx="2"/>
          </p:nvPr>
        </p:nvSpPr>
        <p:spPr>
          <a:xfrm>
            <a:off x="5969577" y="2057407"/>
            <a:ext cx="4405746" cy="37251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51E5DE2-0BD6-45B3-BDB1-675BA058BF2E}"/>
              </a:ext>
            </a:extLst>
          </p:cNvPr>
          <p:cNvSpPr>
            <a:spLocks noGrp="1"/>
          </p:cNvSpPr>
          <p:nvPr>
            <p:ph type="dt" sz="half" idx="10"/>
          </p:nvPr>
        </p:nvSpPr>
        <p:spPr/>
        <p:txBody>
          <a:bodyPr/>
          <a:lstStyle/>
          <a:p>
            <a:fld id="{FC6E85F7-A724-48A4-9D33-CEBC5174E865}" type="datetime1">
              <a:rPr lang="en-US" smtClean="0"/>
              <a:t>2/20/2024</a:t>
            </a:fld>
            <a:endParaRPr lang="en-US"/>
          </a:p>
        </p:txBody>
      </p:sp>
      <p:sp>
        <p:nvSpPr>
          <p:cNvPr id="6" name="Footer Placeholder 5">
            <a:extLst>
              <a:ext uri="{FF2B5EF4-FFF2-40B4-BE49-F238E27FC236}">
                <a16:creationId xmlns:a16="http://schemas.microsoft.com/office/drawing/2014/main" id="{082622B7-97C1-4C72-BCA9-290DC716F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57BEE3-B3AE-45B6-924A-08ABC95181D7}"/>
              </a:ext>
            </a:extLst>
          </p:cNvPr>
          <p:cNvSpPr>
            <a:spLocks noGrp="1"/>
          </p:cNvSpPr>
          <p:nvPr>
            <p:ph type="sldNum" sz="quarter" idx="12"/>
          </p:nvPr>
        </p:nvSpPr>
        <p:spPr/>
        <p:txBody>
          <a:bodyPr/>
          <a:lstStyle/>
          <a:p>
            <a:fld id="{81D2C36F-4504-47C0-B82F-A167342A2754}" type="slidenum">
              <a:rPr lang="en-US" smtClean="0"/>
              <a:t>‹#›</a:t>
            </a:fld>
            <a:endParaRPr lang="en-US"/>
          </a:p>
        </p:txBody>
      </p:sp>
      <p:cxnSp>
        <p:nvCxnSpPr>
          <p:cNvPr id="8" name="Straight Connector 7">
            <a:extLst>
              <a:ext uri="{FF2B5EF4-FFF2-40B4-BE49-F238E27FC236}">
                <a16:creationId xmlns:a16="http://schemas.microsoft.com/office/drawing/2014/main" id="{6610397D-8A25-4307-B58D-8DE617EFD26D}"/>
              </a:ext>
            </a:extLst>
          </p:cNvPr>
          <p:cNvCxnSpPr>
            <a:cxnSpLocks/>
          </p:cNvCxnSpPr>
          <p:nvPr/>
        </p:nvCxnSpPr>
        <p:spPr>
          <a:xfrm>
            <a:off x="375523" y="176040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B747697-5C57-4DA6-8ED6-CAB14CDD220A}"/>
              </a:ext>
            </a:extLst>
          </p:cNvPr>
          <p:cNvCxnSpPr>
            <a:cxnSpLocks/>
          </p:cNvCxnSpPr>
          <p:nvPr/>
        </p:nvCxnSpPr>
        <p:spPr>
          <a:xfrm>
            <a:off x="5563342" y="1752600"/>
            <a:ext cx="0" cy="430010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539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2296-2B01-4044-AD7B-497BAC8AEA68}"/>
              </a:ext>
            </a:extLst>
          </p:cNvPr>
          <p:cNvSpPr>
            <a:spLocks noGrp="1"/>
          </p:cNvSpPr>
          <p:nvPr>
            <p:ph type="title"/>
          </p:nvPr>
        </p:nvSpPr>
        <p:spPr>
          <a:xfrm>
            <a:off x="839788" y="609600"/>
            <a:ext cx="10515600" cy="95149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CF08880-DE5D-4299-BAC3-D45377C49993}"/>
              </a:ext>
            </a:extLst>
          </p:cNvPr>
          <p:cNvSpPr>
            <a:spLocks noGrp="1"/>
          </p:cNvSpPr>
          <p:nvPr>
            <p:ph type="body" idx="1"/>
          </p:nvPr>
        </p:nvSpPr>
        <p:spPr>
          <a:xfrm>
            <a:off x="839789" y="1989859"/>
            <a:ext cx="4381644" cy="602671"/>
          </a:xfrm>
        </p:spPr>
        <p:txBody>
          <a:bodyPr anchor="b">
            <a:noAutofit/>
          </a:bodyPr>
          <a:lstStyle>
            <a:lvl1pPr marL="0" indent="0">
              <a:lnSpc>
                <a:spcPct val="100000"/>
              </a:lnSpc>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A655D-7A3A-4BA5-B82A-744276BE2586}"/>
              </a:ext>
            </a:extLst>
          </p:cNvPr>
          <p:cNvSpPr>
            <a:spLocks noGrp="1"/>
          </p:cNvSpPr>
          <p:nvPr>
            <p:ph sz="half" idx="2"/>
          </p:nvPr>
        </p:nvSpPr>
        <p:spPr>
          <a:xfrm>
            <a:off x="839789" y="2713126"/>
            <a:ext cx="4381644" cy="3121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2037933-BDAC-4317-9B7E-E30CF0B42ECE}"/>
              </a:ext>
            </a:extLst>
          </p:cNvPr>
          <p:cNvSpPr>
            <a:spLocks noGrp="1"/>
          </p:cNvSpPr>
          <p:nvPr>
            <p:ph type="body" sz="quarter" idx="3"/>
          </p:nvPr>
        </p:nvSpPr>
        <p:spPr>
          <a:xfrm>
            <a:off x="5950530" y="1989859"/>
            <a:ext cx="4487137" cy="602671"/>
          </a:xfrm>
        </p:spPr>
        <p:txBody>
          <a:bodyPr anchor="b">
            <a:noAutofit/>
          </a:bodyPr>
          <a:lstStyle>
            <a:lvl1pPr marL="0" indent="0">
              <a:lnSpc>
                <a:spcPct val="100000"/>
              </a:lnSpc>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A5878F-AE56-4F8C-A84A-A8534180DE41}"/>
              </a:ext>
            </a:extLst>
          </p:cNvPr>
          <p:cNvSpPr>
            <a:spLocks noGrp="1"/>
          </p:cNvSpPr>
          <p:nvPr>
            <p:ph sz="quarter" idx="4"/>
          </p:nvPr>
        </p:nvSpPr>
        <p:spPr>
          <a:xfrm>
            <a:off x="5950531" y="2713127"/>
            <a:ext cx="4487136" cy="3121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FFF249A-9D93-4A8E-9284-5AB19AC0AC12}"/>
              </a:ext>
            </a:extLst>
          </p:cNvPr>
          <p:cNvSpPr>
            <a:spLocks noGrp="1"/>
          </p:cNvSpPr>
          <p:nvPr>
            <p:ph type="dt" sz="half" idx="10"/>
          </p:nvPr>
        </p:nvSpPr>
        <p:spPr/>
        <p:txBody>
          <a:bodyPr/>
          <a:lstStyle/>
          <a:p>
            <a:fld id="{42806E7A-BDD3-46A3-BEE2-EB821F9236B4}" type="datetime1">
              <a:rPr lang="en-US" smtClean="0"/>
              <a:t>2/20/2024</a:t>
            </a:fld>
            <a:endParaRPr lang="en-US"/>
          </a:p>
        </p:txBody>
      </p:sp>
      <p:sp>
        <p:nvSpPr>
          <p:cNvPr id="8" name="Footer Placeholder 7">
            <a:extLst>
              <a:ext uri="{FF2B5EF4-FFF2-40B4-BE49-F238E27FC236}">
                <a16:creationId xmlns:a16="http://schemas.microsoft.com/office/drawing/2014/main" id="{B5563883-9438-44C9-877E-EC771D1B31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5ED3CC-D7BA-43BD-973A-B09921FEDEA8}"/>
              </a:ext>
            </a:extLst>
          </p:cNvPr>
          <p:cNvSpPr>
            <a:spLocks noGrp="1"/>
          </p:cNvSpPr>
          <p:nvPr>
            <p:ph type="sldNum" sz="quarter" idx="12"/>
          </p:nvPr>
        </p:nvSpPr>
        <p:spPr/>
        <p:txBody>
          <a:bodyPr/>
          <a:lstStyle/>
          <a:p>
            <a:fld id="{81D2C36F-4504-47C0-B82F-A167342A2754}" type="slidenum">
              <a:rPr lang="en-US" smtClean="0"/>
              <a:t>‹#›</a:t>
            </a:fld>
            <a:endParaRPr lang="en-US"/>
          </a:p>
        </p:txBody>
      </p:sp>
      <p:cxnSp>
        <p:nvCxnSpPr>
          <p:cNvPr id="10" name="Straight Connector 9">
            <a:extLst>
              <a:ext uri="{FF2B5EF4-FFF2-40B4-BE49-F238E27FC236}">
                <a16:creationId xmlns:a16="http://schemas.microsoft.com/office/drawing/2014/main" id="{14B03ADF-AEED-49C1-9CF7-7749387E2A4F}"/>
              </a:ext>
            </a:extLst>
          </p:cNvPr>
          <p:cNvCxnSpPr>
            <a:cxnSpLocks/>
          </p:cNvCxnSpPr>
          <p:nvPr/>
        </p:nvCxnSpPr>
        <p:spPr>
          <a:xfrm>
            <a:off x="378503" y="17526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5345CA-2FC8-42B9-85F7-84F77724D011}"/>
              </a:ext>
            </a:extLst>
          </p:cNvPr>
          <p:cNvCxnSpPr>
            <a:cxnSpLocks/>
          </p:cNvCxnSpPr>
          <p:nvPr/>
        </p:nvCxnSpPr>
        <p:spPr>
          <a:xfrm>
            <a:off x="5563342" y="1752600"/>
            <a:ext cx="0" cy="430010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105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8770-E2EE-4C9B-9F89-128DAC6618AF}"/>
              </a:ext>
            </a:extLst>
          </p:cNvPr>
          <p:cNvSpPr>
            <a:spLocks noGrp="1"/>
          </p:cNvSpPr>
          <p:nvPr>
            <p:ph type="title"/>
          </p:nvPr>
        </p:nvSpPr>
        <p:spPr>
          <a:xfrm>
            <a:off x="785116" y="703687"/>
            <a:ext cx="9406190" cy="1722589"/>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91CE391-8E22-4716-8A8B-C39BA61A7726}"/>
              </a:ext>
            </a:extLst>
          </p:cNvPr>
          <p:cNvSpPr>
            <a:spLocks noGrp="1"/>
          </p:cNvSpPr>
          <p:nvPr>
            <p:ph type="dt" sz="half" idx="10"/>
          </p:nvPr>
        </p:nvSpPr>
        <p:spPr/>
        <p:txBody>
          <a:bodyPr/>
          <a:lstStyle/>
          <a:p>
            <a:fld id="{9ED1540C-9440-4E7A-B71A-BEFEE06869E3}" type="datetime1">
              <a:rPr lang="en-US" smtClean="0"/>
              <a:t>2/20/2024</a:t>
            </a:fld>
            <a:endParaRPr lang="en-US"/>
          </a:p>
        </p:txBody>
      </p:sp>
      <p:sp>
        <p:nvSpPr>
          <p:cNvPr id="4" name="Footer Placeholder 3">
            <a:extLst>
              <a:ext uri="{FF2B5EF4-FFF2-40B4-BE49-F238E27FC236}">
                <a16:creationId xmlns:a16="http://schemas.microsoft.com/office/drawing/2014/main" id="{1A6C042F-179F-4DBC-80B7-34B89EA27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386EA4-4BE5-4D17-A1DC-196FEA972B8C}"/>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2879703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49B6B-2C1C-452D-9F93-BD9A6F2B08D4}"/>
              </a:ext>
            </a:extLst>
          </p:cNvPr>
          <p:cNvSpPr>
            <a:spLocks noGrp="1"/>
          </p:cNvSpPr>
          <p:nvPr>
            <p:ph type="dt" sz="half" idx="10"/>
          </p:nvPr>
        </p:nvSpPr>
        <p:spPr/>
        <p:txBody>
          <a:bodyPr/>
          <a:lstStyle/>
          <a:p>
            <a:fld id="{E0318DDB-88AC-4039-B59C-B05DC4C9C16C}" type="datetime1">
              <a:rPr lang="en-US" smtClean="0"/>
              <a:t>2/20/2024</a:t>
            </a:fld>
            <a:endParaRPr lang="en-US"/>
          </a:p>
        </p:txBody>
      </p:sp>
      <p:sp>
        <p:nvSpPr>
          <p:cNvPr id="3" name="Footer Placeholder 2">
            <a:extLst>
              <a:ext uri="{FF2B5EF4-FFF2-40B4-BE49-F238E27FC236}">
                <a16:creationId xmlns:a16="http://schemas.microsoft.com/office/drawing/2014/main" id="{647CA8ED-78AC-4474-8874-E4C424297D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90B764-0B68-4801-ADE7-931059129F2A}"/>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2563672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E717A-ED7D-43FE-881F-9407FF220457}"/>
              </a:ext>
            </a:extLst>
          </p:cNvPr>
          <p:cNvSpPr>
            <a:spLocks noGrp="1"/>
          </p:cNvSpPr>
          <p:nvPr>
            <p:ph type="title"/>
          </p:nvPr>
        </p:nvSpPr>
        <p:spPr>
          <a:xfrm>
            <a:off x="839788" y="597476"/>
            <a:ext cx="3932237" cy="1693717"/>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36FE954-332E-4D66-AFFD-A15389A769C2}"/>
              </a:ext>
            </a:extLst>
          </p:cNvPr>
          <p:cNvSpPr>
            <a:spLocks noGrp="1"/>
          </p:cNvSpPr>
          <p:nvPr>
            <p:ph idx="1"/>
          </p:nvPr>
        </p:nvSpPr>
        <p:spPr>
          <a:xfrm>
            <a:off x="5183188" y="597475"/>
            <a:ext cx="5140180" cy="526357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9D15CDA-9FC3-4F17-963C-DD9E226ECC28}"/>
              </a:ext>
            </a:extLst>
          </p:cNvPr>
          <p:cNvSpPr>
            <a:spLocks noGrp="1"/>
          </p:cNvSpPr>
          <p:nvPr>
            <p:ph type="body" sz="half" idx="2"/>
          </p:nvPr>
        </p:nvSpPr>
        <p:spPr>
          <a:xfrm>
            <a:off x="839788" y="2291194"/>
            <a:ext cx="3932237" cy="357779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CC30BE-8EE8-4A41-B20E-ACEFC980C039}"/>
              </a:ext>
            </a:extLst>
          </p:cNvPr>
          <p:cNvSpPr>
            <a:spLocks noGrp="1"/>
          </p:cNvSpPr>
          <p:nvPr>
            <p:ph type="dt" sz="half" idx="10"/>
          </p:nvPr>
        </p:nvSpPr>
        <p:spPr/>
        <p:txBody>
          <a:bodyPr/>
          <a:lstStyle/>
          <a:p>
            <a:fld id="{E082ABFB-60E7-4BA1-866A-7059F058065B}" type="datetime1">
              <a:rPr lang="en-US" smtClean="0"/>
              <a:t>2/20/2024</a:t>
            </a:fld>
            <a:endParaRPr lang="en-US"/>
          </a:p>
        </p:txBody>
      </p:sp>
      <p:sp>
        <p:nvSpPr>
          <p:cNvPr id="6" name="Footer Placeholder 5">
            <a:extLst>
              <a:ext uri="{FF2B5EF4-FFF2-40B4-BE49-F238E27FC236}">
                <a16:creationId xmlns:a16="http://schemas.microsoft.com/office/drawing/2014/main" id="{644B6719-F550-42EF-B377-8E41A46D00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7A6636-5EF9-499C-A3A0-3021812D0D06}"/>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374354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38CB-27F1-47CF-B05A-CC0688301831}"/>
              </a:ext>
            </a:extLst>
          </p:cNvPr>
          <p:cNvSpPr>
            <a:spLocks noGrp="1"/>
          </p:cNvSpPr>
          <p:nvPr>
            <p:ph type="title"/>
          </p:nvPr>
        </p:nvSpPr>
        <p:spPr>
          <a:xfrm>
            <a:off x="839788" y="659822"/>
            <a:ext cx="3932237" cy="1652154"/>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89C67EA-3155-4708-9B86-D7B2B54FC2BB}"/>
              </a:ext>
            </a:extLst>
          </p:cNvPr>
          <p:cNvSpPr>
            <a:spLocks noGrp="1"/>
          </p:cNvSpPr>
          <p:nvPr>
            <p:ph type="pic" idx="1"/>
          </p:nvPr>
        </p:nvSpPr>
        <p:spPr>
          <a:xfrm>
            <a:off x="5183188" y="703687"/>
            <a:ext cx="5212917" cy="49690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7B434F1-C813-4E9B-98A4-B0B372CE2767}"/>
              </a:ext>
            </a:extLst>
          </p:cNvPr>
          <p:cNvSpPr>
            <a:spLocks noGrp="1"/>
          </p:cNvSpPr>
          <p:nvPr>
            <p:ph type="body" sz="half" idx="2"/>
          </p:nvPr>
        </p:nvSpPr>
        <p:spPr>
          <a:xfrm>
            <a:off x="839788" y="2426277"/>
            <a:ext cx="3932237" cy="324642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22A0B8-75E7-465D-84CB-BC9C3FB2F5CA}"/>
              </a:ext>
            </a:extLst>
          </p:cNvPr>
          <p:cNvSpPr>
            <a:spLocks noGrp="1"/>
          </p:cNvSpPr>
          <p:nvPr>
            <p:ph type="dt" sz="half" idx="10"/>
          </p:nvPr>
        </p:nvSpPr>
        <p:spPr/>
        <p:txBody>
          <a:bodyPr/>
          <a:lstStyle/>
          <a:p>
            <a:fld id="{2694112F-55F4-4776-A323-7418930321C8}" type="datetime1">
              <a:rPr lang="en-US" smtClean="0"/>
              <a:t>2/20/2024</a:t>
            </a:fld>
            <a:endParaRPr lang="en-US"/>
          </a:p>
        </p:txBody>
      </p:sp>
      <p:sp>
        <p:nvSpPr>
          <p:cNvPr id="6" name="Footer Placeholder 5">
            <a:extLst>
              <a:ext uri="{FF2B5EF4-FFF2-40B4-BE49-F238E27FC236}">
                <a16:creationId xmlns:a16="http://schemas.microsoft.com/office/drawing/2014/main" id="{1C3879C9-B751-43BD-8B27-FA18290E11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1998FB-27B9-46E5-90E3-09B108B0E807}"/>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274246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B4882-AC48-4F1E-837D-E154BEEDC958}"/>
              </a:ext>
            </a:extLst>
          </p:cNvPr>
          <p:cNvSpPr>
            <a:spLocks noGrp="1"/>
          </p:cNvSpPr>
          <p:nvPr>
            <p:ph type="title"/>
          </p:nvPr>
        </p:nvSpPr>
        <p:spPr>
          <a:xfrm>
            <a:off x="838200" y="525439"/>
            <a:ext cx="9613106" cy="128288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FD34B7-C335-425E-BF89-DB1A0C235373}"/>
              </a:ext>
            </a:extLst>
          </p:cNvPr>
          <p:cNvSpPr>
            <a:spLocks noGrp="1"/>
          </p:cNvSpPr>
          <p:nvPr>
            <p:ph type="body" orient="vert" idx="1"/>
          </p:nvPr>
        </p:nvSpPr>
        <p:spPr>
          <a:xfrm>
            <a:off x="838200" y="1914525"/>
            <a:ext cx="9613106" cy="3883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63754-C885-4DC6-962D-C861267B64D4}"/>
              </a:ext>
            </a:extLst>
          </p:cNvPr>
          <p:cNvSpPr>
            <a:spLocks noGrp="1"/>
          </p:cNvSpPr>
          <p:nvPr>
            <p:ph type="dt" sz="half" idx="10"/>
          </p:nvPr>
        </p:nvSpPr>
        <p:spPr/>
        <p:txBody>
          <a:bodyPr/>
          <a:lstStyle/>
          <a:p>
            <a:fld id="{8F8CA68F-747D-436A-B5BB-2EBC3ED499E4}" type="datetime1">
              <a:rPr lang="en-US" smtClean="0"/>
              <a:t>2/20/2024</a:t>
            </a:fld>
            <a:endParaRPr lang="en-US"/>
          </a:p>
        </p:txBody>
      </p:sp>
      <p:sp>
        <p:nvSpPr>
          <p:cNvPr id="5" name="Footer Placeholder 4">
            <a:extLst>
              <a:ext uri="{FF2B5EF4-FFF2-40B4-BE49-F238E27FC236}">
                <a16:creationId xmlns:a16="http://schemas.microsoft.com/office/drawing/2014/main" id="{B6EC9693-03CD-4EBD-A3D7-BE310CD5F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BBD01-5E50-4FF1-A1D6-B24B7B75E857}"/>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4102054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A1D39-AB23-4CEE-BBAA-55B29415D413}"/>
              </a:ext>
            </a:extLst>
          </p:cNvPr>
          <p:cNvSpPr>
            <a:spLocks noGrp="1"/>
          </p:cNvSpPr>
          <p:nvPr>
            <p:ph type="title" orient="vert"/>
          </p:nvPr>
        </p:nvSpPr>
        <p:spPr>
          <a:xfrm>
            <a:off x="8724900" y="578644"/>
            <a:ext cx="1912144" cy="527208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CC20688-FA9B-4ABD-9E9E-C7EADE949A9D}"/>
              </a:ext>
            </a:extLst>
          </p:cNvPr>
          <p:cNvSpPr>
            <a:spLocks noGrp="1"/>
          </p:cNvSpPr>
          <p:nvPr>
            <p:ph type="body" orient="vert" idx="1"/>
          </p:nvPr>
        </p:nvSpPr>
        <p:spPr>
          <a:xfrm>
            <a:off x="628652" y="578643"/>
            <a:ext cx="7943848" cy="52720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16B1A6B-AE19-4BD4-AE49-43E78CC0B058}"/>
              </a:ext>
            </a:extLst>
          </p:cNvPr>
          <p:cNvSpPr>
            <a:spLocks noGrp="1"/>
          </p:cNvSpPr>
          <p:nvPr>
            <p:ph type="dt" sz="half" idx="10"/>
          </p:nvPr>
        </p:nvSpPr>
        <p:spPr/>
        <p:txBody>
          <a:bodyPr/>
          <a:lstStyle/>
          <a:p>
            <a:fld id="{6DD8DC11-9E39-40A0-B3DC-E3F2AD04A616}" type="datetime1">
              <a:rPr lang="en-US" smtClean="0"/>
              <a:t>2/20/2024</a:t>
            </a:fld>
            <a:endParaRPr lang="en-US"/>
          </a:p>
        </p:txBody>
      </p:sp>
      <p:sp>
        <p:nvSpPr>
          <p:cNvPr id="5" name="Footer Placeholder 4">
            <a:extLst>
              <a:ext uri="{FF2B5EF4-FFF2-40B4-BE49-F238E27FC236}">
                <a16:creationId xmlns:a16="http://schemas.microsoft.com/office/drawing/2014/main" id="{F6862144-27EE-4CE0-B167-F5DBA41B38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A40B2-EFB0-47EA-878B-6405E1DC189B}"/>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179944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BA68A5-A7C7-4D91-AB95-6E0B6FFD8743}"/>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1F93EBF-655A-4373-ADBE-9606BFA94B8E}"/>
              </a:ext>
            </a:extLst>
          </p:cNvPr>
          <p:cNvSpPr>
            <a:spLocks noGrp="1"/>
          </p:cNvSpPr>
          <p:nvPr>
            <p:ph type="title"/>
          </p:nvPr>
        </p:nvSpPr>
        <p:spPr>
          <a:xfrm>
            <a:off x="838200" y="525439"/>
            <a:ext cx="9485160" cy="128288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AAF2994-4D2E-43BB-9D9B-117ED94ABDE7}"/>
              </a:ext>
            </a:extLst>
          </p:cNvPr>
          <p:cNvSpPr>
            <a:spLocks noGrp="1"/>
          </p:cNvSpPr>
          <p:nvPr>
            <p:ph type="body" idx="1"/>
          </p:nvPr>
        </p:nvSpPr>
        <p:spPr>
          <a:xfrm>
            <a:off x="838200" y="2091757"/>
            <a:ext cx="9485163" cy="37064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BF28926-9DF1-4A3E-8B81-2191D6F75EF9}"/>
              </a:ext>
            </a:extLst>
          </p:cNvPr>
          <p:cNvSpPr>
            <a:spLocks noGrp="1"/>
          </p:cNvSpPr>
          <p:nvPr>
            <p:ph type="dt" sz="half" idx="2"/>
          </p:nvPr>
        </p:nvSpPr>
        <p:spPr>
          <a:xfrm>
            <a:off x="628652" y="6140304"/>
            <a:ext cx="3154896" cy="287075"/>
          </a:xfrm>
          <a:prstGeom prst="rect">
            <a:avLst/>
          </a:prstGeom>
        </p:spPr>
        <p:txBody>
          <a:bodyPr vert="horz" lIns="91440" tIns="45720" rIns="91440" bIns="45720" rtlCol="0" anchor="ctr"/>
          <a:lstStyle>
            <a:lvl1pPr algn="l">
              <a:defRPr sz="1000" cap="all" spc="300" baseline="0">
                <a:solidFill>
                  <a:schemeClr val="accent1"/>
                </a:solidFill>
              </a:defRPr>
            </a:lvl1pPr>
          </a:lstStyle>
          <a:p>
            <a:fld id="{CFBEA57F-793F-4683-BD8A-741FD4B89154}" type="datetime1">
              <a:rPr lang="en-US" smtClean="0"/>
              <a:t>2/20/2024</a:t>
            </a:fld>
            <a:endParaRPr lang="en-US" dirty="0"/>
          </a:p>
        </p:txBody>
      </p:sp>
      <p:sp>
        <p:nvSpPr>
          <p:cNvPr id="5" name="Footer Placeholder 4">
            <a:extLst>
              <a:ext uri="{FF2B5EF4-FFF2-40B4-BE49-F238E27FC236}">
                <a16:creationId xmlns:a16="http://schemas.microsoft.com/office/drawing/2014/main" id="{7D01BD4F-CE83-48A3-9683-19CF03C0A586}"/>
              </a:ext>
            </a:extLst>
          </p:cNvPr>
          <p:cNvSpPr>
            <a:spLocks noGrp="1"/>
          </p:cNvSpPr>
          <p:nvPr>
            <p:ph type="ftr" sz="quarter" idx="3"/>
          </p:nvPr>
        </p:nvSpPr>
        <p:spPr>
          <a:xfrm rot="5400000">
            <a:off x="9233562" y="2578525"/>
            <a:ext cx="4114800" cy="365125"/>
          </a:xfrm>
          <a:prstGeom prst="rect">
            <a:avLst/>
          </a:prstGeom>
        </p:spPr>
        <p:txBody>
          <a:bodyPr vert="horz" lIns="91440" tIns="45720" rIns="91440" bIns="45720" rtlCol="0" anchor="ctr"/>
          <a:lstStyle>
            <a:lvl1pPr algn="l">
              <a:defRPr sz="1050" b="1" cap="all" spc="300" baseline="0">
                <a:solidFill>
                  <a:schemeClr val="accent1"/>
                </a:solidFill>
              </a:defRPr>
            </a:lvl1pPr>
          </a:lstStyle>
          <a:p>
            <a:endParaRPr lang="en-US" dirty="0"/>
          </a:p>
        </p:txBody>
      </p:sp>
      <p:sp>
        <p:nvSpPr>
          <p:cNvPr id="6" name="Slide Number Placeholder 5">
            <a:extLst>
              <a:ext uri="{FF2B5EF4-FFF2-40B4-BE49-F238E27FC236}">
                <a16:creationId xmlns:a16="http://schemas.microsoft.com/office/drawing/2014/main" id="{3AB94939-09B3-4A6E-88F8-4D923A56D479}"/>
              </a:ext>
            </a:extLst>
          </p:cNvPr>
          <p:cNvSpPr>
            <a:spLocks noGrp="1"/>
          </p:cNvSpPr>
          <p:nvPr>
            <p:ph type="sldNum" sz="quarter" idx="4"/>
          </p:nvPr>
        </p:nvSpPr>
        <p:spPr>
          <a:xfrm>
            <a:off x="10821701" y="5672706"/>
            <a:ext cx="951908" cy="754673"/>
          </a:xfrm>
          <a:prstGeom prst="rect">
            <a:avLst/>
          </a:prstGeom>
        </p:spPr>
        <p:txBody>
          <a:bodyPr vert="horz" lIns="91440" tIns="45720" rIns="91440" bIns="45720" rtlCol="0" anchor="ctr"/>
          <a:lstStyle>
            <a:lvl1pPr algn="ctr">
              <a:defRPr sz="3600" b="1">
                <a:solidFill>
                  <a:schemeClr val="accent1"/>
                </a:solidFill>
              </a:defRPr>
            </a:lvl1pPr>
          </a:lstStyle>
          <a:p>
            <a:fld id="{81D2C36F-4504-47C0-B82F-A167342A2754}" type="slidenum">
              <a:rPr lang="en-US" smtClean="0"/>
              <a:t>‹#›</a:t>
            </a:fld>
            <a:endParaRPr lang="en-US" dirty="0"/>
          </a:p>
        </p:txBody>
      </p:sp>
      <p:sp>
        <p:nvSpPr>
          <p:cNvPr id="15" name="Rectangle 14">
            <a:extLst>
              <a:ext uri="{FF2B5EF4-FFF2-40B4-BE49-F238E27FC236}">
                <a16:creationId xmlns:a16="http://schemas.microsoft.com/office/drawing/2014/main" id="{DA4051E3-92B2-42FC-BB3D-372E4A614439}"/>
              </a:ext>
            </a:extLst>
          </p:cNvPr>
          <p:cNvSpPr/>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3C425084-C97A-4C25-AE47-DDECF2DD3ABC}"/>
              </a:ext>
            </a:extLst>
          </p:cNvPr>
          <p:cNvCxnSpPr>
            <a:cxnSpLocks/>
          </p:cNvCxnSpPr>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6A478A1-0B34-4F2B-88FA-CF47551E5DF9}"/>
              </a:ext>
            </a:extLst>
          </p:cNvPr>
          <p:cNvCxnSpPr>
            <a:cxnSpLocks/>
          </p:cNvCxnSpPr>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68380"/>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800" kern="1200">
          <a:solidFill>
            <a:schemeClr val="accent1"/>
          </a:solidFill>
          <a:latin typeface="+mn-lt"/>
          <a:ea typeface="+mn-ea"/>
          <a:cs typeface="+mn-cs"/>
        </a:defRPr>
      </a:lvl1pPr>
      <a:lvl2pPr marL="685800" indent="-228600" algn="l" defTabSz="914400" rtl="0" eaLnBrk="1" latinLnBrk="0" hangingPunct="1">
        <a:lnSpc>
          <a:spcPct val="140000"/>
        </a:lnSpc>
        <a:spcBef>
          <a:spcPts val="500"/>
        </a:spcBef>
        <a:buFont typeface="Arial" panose="020B0604020202020204" pitchFamily="34" charset="0"/>
        <a:buChar char="•"/>
        <a:defRPr sz="1600" kern="1200">
          <a:solidFill>
            <a:schemeClr val="accent1"/>
          </a:solidFill>
          <a:latin typeface="+mn-lt"/>
          <a:ea typeface="+mn-ea"/>
          <a:cs typeface="+mn-cs"/>
        </a:defRPr>
      </a:lvl2pPr>
      <a:lvl3pPr marL="1143000" indent="-228600" algn="l" defTabSz="914400" rtl="0" eaLnBrk="1" latinLnBrk="0" hangingPunct="1">
        <a:lnSpc>
          <a:spcPct val="140000"/>
        </a:lnSpc>
        <a:spcBef>
          <a:spcPts val="500"/>
        </a:spcBef>
        <a:buFont typeface="Arial" panose="020B0604020202020204" pitchFamily="34" charset="0"/>
        <a:buChar char="•"/>
        <a:defRPr sz="1400" kern="1200">
          <a:solidFill>
            <a:schemeClr val="accent1"/>
          </a:solidFill>
          <a:latin typeface="+mn-lt"/>
          <a:ea typeface="+mn-ea"/>
          <a:cs typeface="+mn-cs"/>
        </a:defRPr>
      </a:lvl3pPr>
      <a:lvl4pPr marL="1600200" indent="-228600" algn="l" defTabSz="914400" rtl="0" eaLnBrk="1" latinLnBrk="0" hangingPunct="1">
        <a:lnSpc>
          <a:spcPct val="140000"/>
        </a:lnSpc>
        <a:spcBef>
          <a:spcPts val="500"/>
        </a:spcBef>
        <a:buFont typeface="Arial" panose="020B0604020202020204" pitchFamily="34" charset="0"/>
        <a:buChar char="•"/>
        <a:defRPr sz="1200" kern="1200">
          <a:solidFill>
            <a:schemeClr val="accent1"/>
          </a:solidFill>
          <a:latin typeface="+mn-lt"/>
          <a:ea typeface="+mn-ea"/>
          <a:cs typeface="+mn-cs"/>
        </a:defRPr>
      </a:lvl4pPr>
      <a:lvl5pPr marL="2057400" indent="-228600" algn="l" defTabSz="914400" rtl="0" eaLnBrk="1" latinLnBrk="0" hangingPunct="1">
        <a:lnSpc>
          <a:spcPct val="140000"/>
        </a:lnSpc>
        <a:spcBef>
          <a:spcPts val="500"/>
        </a:spcBef>
        <a:buFont typeface="Arial" panose="020B0604020202020204" pitchFamily="34" charset="0"/>
        <a:buChar char="•"/>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BBDDCC-0358-4EDD-9820-287B1D8FD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Colours In Motion">
            <a:extLst>
              <a:ext uri="{FF2B5EF4-FFF2-40B4-BE49-F238E27FC236}">
                <a16:creationId xmlns:a16="http://schemas.microsoft.com/office/drawing/2014/main" id="{9E3A7B57-C9F1-5BEA-1E78-0C93A15FD90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10016" y="-9"/>
            <a:ext cx="12191979" cy="6857990"/>
          </a:xfrm>
          <a:prstGeom prst="rect">
            <a:avLst/>
          </a:prstGeom>
        </p:spPr>
      </p:pic>
      <p:sp>
        <p:nvSpPr>
          <p:cNvPr id="11" name="Rectangle 10">
            <a:extLst>
              <a:ext uri="{FF2B5EF4-FFF2-40B4-BE49-F238E27FC236}">
                <a16:creationId xmlns:a16="http://schemas.microsoft.com/office/drawing/2014/main" id="{DE85C6F8-1197-41BB-810E-FD2CBA60E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29902" y="429899"/>
            <a:ext cx="6858000" cy="5998193"/>
          </a:xfrm>
          <a:prstGeom prst="rect">
            <a:avLst/>
          </a:prstGeom>
          <a:gradFill>
            <a:gsLst>
              <a:gs pos="100000">
                <a:srgbClr val="000000">
                  <a:alpha val="0"/>
                </a:srgbClr>
              </a:gs>
              <a:gs pos="0">
                <a:schemeClr val="tx1"/>
              </a:gs>
              <a:gs pos="0">
                <a:srgbClr val="000000">
                  <a:alpha val="2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55C8441-74BB-42B4-8567-536A10555D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308835" y="1964820"/>
            <a:ext cx="6858000" cy="2928361"/>
          </a:xfrm>
          <a:prstGeom prst="rect">
            <a:avLst/>
          </a:prstGeom>
          <a:gradFill>
            <a:gsLst>
              <a:gs pos="100000">
                <a:srgbClr val="000000">
                  <a:alpha val="0"/>
                </a:srgbClr>
              </a:gs>
              <a:gs pos="0">
                <a:schemeClr val="tx1"/>
              </a:gs>
              <a:gs pos="0">
                <a:srgbClr val="000000">
                  <a:alpha val="1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BE31AC6-E383-4D2B-9A24-69EEE084D5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541" y="334928"/>
            <a:ext cx="11453713"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936663-1758-141A-62AD-8FCDB776E653}"/>
              </a:ext>
            </a:extLst>
          </p:cNvPr>
          <p:cNvSpPr>
            <a:spLocks noGrp="1"/>
          </p:cNvSpPr>
          <p:nvPr>
            <p:ph type="ctrTitle"/>
          </p:nvPr>
        </p:nvSpPr>
        <p:spPr>
          <a:xfrm>
            <a:off x="5426537" y="3039227"/>
            <a:ext cx="1213749" cy="851253"/>
          </a:xfrm>
        </p:spPr>
        <p:txBody>
          <a:bodyPr anchor="ctr">
            <a:normAutofit/>
          </a:bodyPr>
          <a:lstStyle/>
          <a:p>
            <a:r>
              <a:rPr lang="en-GB" sz="4000" dirty="0">
                <a:solidFill>
                  <a:srgbClr val="FFFFFF"/>
                </a:solidFill>
                <a:latin typeface="Algerian" panose="04020705040A02060702" pitchFamily="82" charset="0"/>
              </a:rPr>
              <a:t>Art</a:t>
            </a:r>
          </a:p>
        </p:txBody>
      </p:sp>
      <p:sp>
        <p:nvSpPr>
          <p:cNvPr id="3" name="Subtitle 2">
            <a:extLst>
              <a:ext uri="{FF2B5EF4-FFF2-40B4-BE49-F238E27FC236}">
                <a16:creationId xmlns:a16="http://schemas.microsoft.com/office/drawing/2014/main" id="{7E92F5ED-3292-2527-D7FC-E290BC374A12}"/>
              </a:ext>
            </a:extLst>
          </p:cNvPr>
          <p:cNvSpPr>
            <a:spLocks noGrp="1"/>
          </p:cNvSpPr>
          <p:nvPr>
            <p:ph type="subTitle" idx="1"/>
          </p:nvPr>
        </p:nvSpPr>
        <p:spPr>
          <a:xfrm>
            <a:off x="838200" y="4225403"/>
            <a:ext cx="6594805" cy="1346397"/>
          </a:xfrm>
        </p:spPr>
        <p:txBody>
          <a:bodyPr anchor="b">
            <a:normAutofit/>
          </a:bodyPr>
          <a:lstStyle/>
          <a:p>
            <a:endParaRPr lang="en-GB" sz="1800">
              <a:solidFill>
                <a:srgbClr val="FFFFFF"/>
              </a:solidFill>
            </a:endParaRPr>
          </a:p>
        </p:txBody>
      </p:sp>
      <p:cxnSp>
        <p:nvCxnSpPr>
          <p:cNvPr id="17" name="Straight Connector 16">
            <a:extLst>
              <a:ext uri="{FF2B5EF4-FFF2-40B4-BE49-F238E27FC236}">
                <a16:creationId xmlns:a16="http://schemas.microsoft.com/office/drawing/2014/main" id="{2DD089E2-CEA3-48C4-9094-610D00D946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49F475-10BF-4E7D-9BE8-5329BCAFE2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541" y="1913965"/>
            <a:ext cx="1037815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21E947D-525D-4D2A-B0C3-E1BFCA6060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541" y="6047437"/>
            <a:ext cx="1037815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16530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70F1165-C2FC-4313-ADED-D8514C00E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D564DD-780E-4279-99FF-A16618E11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F69387-7676-59D5-6030-DBA0066EE714}"/>
              </a:ext>
            </a:extLst>
          </p:cNvPr>
          <p:cNvSpPr>
            <a:spLocks noGrp="1"/>
          </p:cNvSpPr>
          <p:nvPr>
            <p:ph type="title"/>
          </p:nvPr>
        </p:nvSpPr>
        <p:spPr>
          <a:xfrm>
            <a:off x="4601678" y="648271"/>
            <a:ext cx="5879796" cy="1037221"/>
          </a:xfrm>
        </p:spPr>
        <p:txBody>
          <a:bodyPr anchor="ctr">
            <a:normAutofit/>
          </a:bodyPr>
          <a:lstStyle/>
          <a:p>
            <a:r>
              <a:rPr lang="en-GB" dirty="0"/>
              <a:t>What is art?</a:t>
            </a:r>
          </a:p>
        </p:txBody>
      </p:sp>
      <p:pic>
        <p:nvPicPr>
          <p:cNvPr id="8" name="Picture 7" descr="Multiple exposures of graphs with different colours and sizes">
            <a:extLst>
              <a:ext uri="{FF2B5EF4-FFF2-40B4-BE49-F238E27FC236}">
                <a16:creationId xmlns:a16="http://schemas.microsoft.com/office/drawing/2014/main" id="{77C3CCB0-9828-ECA6-4B29-B069B0BA9828}"/>
              </a:ext>
            </a:extLst>
          </p:cNvPr>
          <p:cNvPicPr>
            <a:picLocks noChangeAspect="1"/>
          </p:cNvPicPr>
          <p:nvPr/>
        </p:nvPicPr>
        <p:blipFill rotWithShape="1">
          <a:blip r:embed="rId2"/>
          <a:srcRect l="30352" r="32193" b="-1"/>
          <a:stretch/>
        </p:blipFill>
        <p:spPr>
          <a:xfrm>
            <a:off x="20" y="10"/>
            <a:ext cx="3848080" cy="6857990"/>
          </a:xfrm>
          <a:prstGeom prst="rect">
            <a:avLst/>
          </a:prstGeom>
        </p:spPr>
      </p:pic>
      <p:sp>
        <p:nvSpPr>
          <p:cNvPr id="3" name="Content Placeholder 2">
            <a:extLst>
              <a:ext uri="{FF2B5EF4-FFF2-40B4-BE49-F238E27FC236}">
                <a16:creationId xmlns:a16="http://schemas.microsoft.com/office/drawing/2014/main" id="{0851601C-6D4B-6E21-CC86-EAAA7DE507F8}"/>
              </a:ext>
            </a:extLst>
          </p:cNvPr>
          <p:cNvSpPr>
            <a:spLocks noGrp="1"/>
          </p:cNvSpPr>
          <p:nvPr>
            <p:ph idx="1"/>
          </p:nvPr>
        </p:nvSpPr>
        <p:spPr>
          <a:xfrm>
            <a:off x="4686303" y="2400300"/>
            <a:ext cx="5616643" cy="3272405"/>
          </a:xfrm>
        </p:spPr>
        <p:txBody>
          <a:bodyPr>
            <a:normAutofit/>
          </a:bodyPr>
          <a:lstStyle/>
          <a:p>
            <a:pPr marL="0" indent="0">
              <a:buNone/>
            </a:pPr>
            <a:r>
              <a:rPr lang="en-GB" sz="2000" b="1" dirty="0">
                <a:latin typeface="Franklin Gothic Heavy" panose="020F0502020204030204" pitchFamily="34" charset="0"/>
              </a:rPr>
              <a:t>Art ,</a:t>
            </a:r>
            <a:r>
              <a:rPr lang="en-GB" sz="2000" b="0" i="0" dirty="0">
                <a:effectLst/>
                <a:latin typeface="Franklin Gothic Heavy" panose="020F0502020204030204" pitchFamily="34" charset="0"/>
              </a:rPr>
              <a:t>a visual object or experience consciously created through an expression of skill or imagination. The term </a:t>
            </a:r>
            <a:r>
              <a:rPr lang="en-GB" sz="2000" b="0" i="1" dirty="0">
                <a:effectLst/>
                <a:latin typeface="Franklin Gothic Heavy" panose="020F0502020204030204" pitchFamily="34" charset="0"/>
              </a:rPr>
              <a:t>art</a:t>
            </a:r>
            <a:r>
              <a:rPr lang="en-GB" sz="2000" b="0" i="0" dirty="0">
                <a:effectLst/>
                <a:latin typeface="Franklin Gothic Heavy" panose="020F0502020204030204" pitchFamily="34" charset="0"/>
              </a:rPr>
              <a:t> is media such as painting , sculpting, printmaking , drawing , </a:t>
            </a:r>
            <a:r>
              <a:rPr lang="en-GB" sz="2000" dirty="0">
                <a:latin typeface="Franklin Gothic Heavy" panose="020F0502020204030204" pitchFamily="34" charset="0"/>
              </a:rPr>
              <a:t>decorative arts </a:t>
            </a:r>
            <a:r>
              <a:rPr lang="en-GB" sz="2000" b="0" i="0" dirty="0">
                <a:effectLst/>
                <a:latin typeface="Franklin Gothic Heavy" panose="020F0502020204030204" pitchFamily="34" charset="0"/>
              </a:rPr>
              <a:t>, photography, and installation.</a:t>
            </a:r>
            <a:endParaRPr lang="en-GB" sz="2000" dirty="0">
              <a:latin typeface="Franklin Gothic Heavy" panose="020F0502020204030204" pitchFamily="34" charset="0"/>
            </a:endParaRPr>
          </a:p>
        </p:txBody>
      </p:sp>
      <p:sp>
        <p:nvSpPr>
          <p:cNvPr id="4" name="Date Placeholder 3">
            <a:extLst>
              <a:ext uri="{FF2B5EF4-FFF2-40B4-BE49-F238E27FC236}">
                <a16:creationId xmlns:a16="http://schemas.microsoft.com/office/drawing/2014/main" id="{230985F3-DA18-F294-A1EB-4599B2FA8D43}"/>
              </a:ext>
            </a:extLst>
          </p:cNvPr>
          <p:cNvSpPr>
            <a:spLocks noGrp="1"/>
          </p:cNvSpPr>
          <p:nvPr>
            <p:ph type="dt" sz="half" idx="10"/>
          </p:nvPr>
        </p:nvSpPr>
        <p:spPr>
          <a:xfrm>
            <a:off x="4601678" y="6140304"/>
            <a:ext cx="3296085" cy="287075"/>
          </a:xfrm>
        </p:spPr>
        <p:txBody>
          <a:bodyPr>
            <a:normAutofit/>
          </a:bodyPr>
          <a:lstStyle/>
          <a:p>
            <a:pPr>
              <a:spcAft>
                <a:spcPts val="600"/>
              </a:spcAft>
            </a:pPr>
            <a:fld id="{BE0A88F0-556B-4BB7-8AAB-D63AEB65C662}" type="datetime1">
              <a:rPr lang="en-US" smtClean="0"/>
              <a:pPr>
                <a:spcAft>
                  <a:spcPts val="600"/>
                </a:spcAft>
              </a:pPr>
              <a:t>2/20/2024</a:t>
            </a:fld>
            <a:endParaRPr lang="en-US"/>
          </a:p>
        </p:txBody>
      </p:sp>
      <p:cxnSp>
        <p:nvCxnSpPr>
          <p:cNvPr id="16" name="Straight Connector 15">
            <a:extLst>
              <a:ext uri="{FF2B5EF4-FFF2-40B4-BE49-F238E27FC236}">
                <a16:creationId xmlns:a16="http://schemas.microsoft.com/office/drawing/2014/main" id="{ABAD74CF-CB22-463B-9031-D3BE16111B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2C9D848-1B6A-61FD-9594-319FC5BB9D6E}"/>
              </a:ext>
            </a:extLst>
          </p:cNvPr>
          <p:cNvSpPr>
            <a:spLocks noGrp="1"/>
          </p:cNvSpPr>
          <p:nvPr>
            <p:ph type="ftr" sz="quarter" idx="11"/>
          </p:nvPr>
        </p:nvSpPr>
        <p:spPr>
          <a:xfrm rot="5400000">
            <a:off x="9233562" y="2578525"/>
            <a:ext cx="4114800" cy="365125"/>
          </a:xfrm>
        </p:spPr>
        <p:txBody>
          <a:bodyPr>
            <a:normAutofit/>
          </a:bodyPr>
          <a:lstStyle/>
          <a:p>
            <a:r>
              <a:rPr lang="en-US" dirty="0" err="1"/>
              <a:t>Idia</a:t>
            </a:r>
            <a:r>
              <a:rPr lang="en-US" dirty="0"/>
              <a:t> from James Stacey</a:t>
            </a:r>
          </a:p>
        </p:txBody>
      </p:sp>
      <p:sp>
        <p:nvSpPr>
          <p:cNvPr id="6" name="Slide Number Placeholder 5">
            <a:extLst>
              <a:ext uri="{FF2B5EF4-FFF2-40B4-BE49-F238E27FC236}">
                <a16:creationId xmlns:a16="http://schemas.microsoft.com/office/drawing/2014/main" id="{B6742CD2-1F7D-5C43-94E8-25EF25883C3D}"/>
              </a:ext>
            </a:extLst>
          </p:cNvPr>
          <p:cNvSpPr>
            <a:spLocks noGrp="1"/>
          </p:cNvSpPr>
          <p:nvPr>
            <p:ph type="sldNum" sz="quarter" idx="12"/>
          </p:nvPr>
        </p:nvSpPr>
        <p:spPr>
          <a:xfrm>
            <a:off x="10821701" y="5672706"/>
            <a:ext cx="951908" cy="754673"/>
          </a:xfrm>
        </p:spPr>
        <p:txBody>
          <a:bodyPr>
            <a:normAutofit/>
          </a:bodyPr>
          <a:lstStyle/>
          <a:p>
            <a:pPr>
              <a:spcAft>
                <a:spcPts val="600"/>
              </a:spcAft>
            </a:pPr>
            <a:fld id="{81D2C36F-4504-47C0-B82F-A167342A2754}" type="slidenum">
              <a:rPr lang="en-US" smtClean="0"/>
              <a:pPr>
                <a:spcAft>
                  <a:spcPts val="600"/>
                </a:spcAft>
              </a:pPr>
              <a:t>2</a:t>
            </a:fld>
            <a:endParaRPr lang="en-US"/>
          </a:p>
        </p:txBody>
      </p:sp>
      <p:sp>
        <p:nvSpPr>
          <p:cNvPr id="18" name="Rectangle 17">
            <a:extLst>
              <a:ext uri="{FF2B5EF4-FFF2-40B4-BE49-F238E27FC236}">
                <a16:creationId xmlns:a16="http://schemas.microsoft.com/office/drawing/2014/main" id="{F5BB14C7-B6E4-427D-AEAC-7A18D089F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3024" y="334928"/>
            <a:ext cx="7571232"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E95C7366-6A36-4307-81CE-FBD79DFF09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53024" y="1905000"/>
            <a:ext cx="64956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2B589D1-AB2D-469C-960E-40C719BA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53024" y="6047437"/>
            <a:ext cx="64956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3424804"/>
      </p:ext>
    </p:extLst>
  </p:cSld>
  <p:clrMapOvr>
    <a:masterClrMapping/>
  </p:clrMapOvr>
  <p:transition spd="slow">
    <p:plus/>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BA68A5-A7C7-4D91-AB95-6E0B6FFD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A4051E3-92B2-42FC-BB3D-372E4A614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3C425084-C97A-4C25-AE47-DDECF2DD3A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6A478A1-0B34-4F2B-88FA-CF47551E5D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A09E39A-DA3F-4BDC-A89A-6545C1DD37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60266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B9BBDDCC-0358-4EDD-9820-287B1D8FD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bstract background painted texture">
            <a:extLst>
              <a:ext uri="{FF2B5EF4-FFF2-40B4-BE49-F238E27FC236}">
                <a16:creationId xmlns:a16="http://schemas.microsoft.com/office/drawing/2014/main" id="{92F6430F-1440-4992-BDA4-EABC022E9B52}"/>
              </a:ext>
            </a:extLst>
          </p:cNvPr>
          <p:cNvPicPr>
            <a:picLocks noChangeAspect="1"/>
          </p:cNvPicPr>
          <p:nvPr/>
        </p:nvPicPr>
        <p:blipFill rotWithShape="1">
          <a:blip r:embed="rId2"/>
          <a:srcRect t="7233" b="7862"/>
          <a:stretch/>
        </p:blipFill>
        <p:spPr>
          <a:xfrm>
            <a:off x="0" y="10"/>
            <a:ext cx="12191979" cy="6857990"/>
          </a:xfrm>
          <a:prstGeom prst="rect">
            <a:avLst/>
          </a:prstGeom>
        </p:spPr>
      </p:pic>
      <p:sp>
        <p:nvSpPr>
          <p:cNvPr id="24" name="Rectangle 23">
            <a:extLst>
              <a:ext uri="{FF2B5EF4-FFF2-40B4-BE49-F238E27FC236}">
                <a16:creationId xmlns:a16="http://schemas.microsoft.com/office/drawing/2014/main" id="{DE85C6F8-1197-41BB-810E-FD2CBA60E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29902" y="429899"/>
            <a:ext cx="6858000" cy="5998193"/>
          </a:xfrm>
          <a:prstGeom prst="rect">
            <a:avLst/>
          </a:prstGeom>
          <a:gradFill>
            <a:gsLst>
              <a:gs pos="100000">
                <a:srgbClr val="000000">
                  <a:alpha val="0"/>
                </a:srgbClr>
              </a:gs>
              <a:gs pos="0">
                <a:schemeClr val="tx1"/>
              </a:gs>
              <a:gs pos="0">
                <a:srgbClr val="000000">
                  <a:alpha val="2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55C8441-74BB-42B4-8567-536A10555D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308835" y="1964820"/>
            <a:ext cx="6858000" cy="2928361"/>
          </a:xfrm>
          <a:prstGeom prst="rect">
            <a:avLst/>
          </a:prstGeom>
          <a:gradFill>
            <a:gsLst>
              <a:gs pos="100000">
                <a:srgbClr val="000000">
                  <a:alpha val="0"/>
                </a:srgbClr>
              </a:gs>
              <a:gs pos="0">
                <a:schemeClr val="tx1"/>
              </a:gs>
              <a:gs pos="0">
                <a:srgbClr val="000000">
                  <a:alpha val="1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BE31AC6-E383-4D2B-9A24-69EEE084D5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541" y="334928"/>
            <a:ext cx="11453713"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96AA6A-ECF3-CC9D-36EA-34E6C839CD55}"/>
              </a:ext>
            </a:extLst>
          </p:cNvPr>
          <p:cNvSpPr>
            <a:spLocks noGrp="1"/>
          </p:cNvSpPr>
          <p:nvPr>
            <p:ph type="title"/>
          </p:nvPr>
        </p:nvSpPr>
        <p:spPr>
          <a:xfrm>
            <a:off x="718455" y="658807"/>
            <a:ext cx="8891690" cy="1035463"/>
          </a:xfrm>
        </p:spPr>
        <p:txBody>
          <a:bodyPr vert="horz" lIns="91440" tIns="45720" rIns="91440" bIns="45720" rtlCol="0" anchor="ctr">
            <a:normAutofit/>
          </a:bodyPr>
          <a:lstStyle/>
          <a:p>
            <a:r>
              <a:rPr lang="en-US" dirty="0">
                <a:solidFill>
                  <a:srgbClr val="FFFFFF"/>
                </a:solidFill>
              </a:rPr>
              <a:t>What is painting?</a:t>
            </a:r>
          </a:p>
        </p:txBody>
      </p:sp>
      <p:cxnSp>
        <p:nvCxnSpPr>
          <p:cNvPr id="30" name="Straight Connector 29">
            <a:extLst>
              <a:ext uri="{FF2B5EF4-FFF2-40B4-BE49-F238E27FC236}">
                <a16:creationId xmlns:a16="http://schemas.microsoft.com/office/drawing/2014/main" id="{2DD089E2-CEA3-48C4-9094-610D00D946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F49F475-10BF-4E7D-9BE8-5329BCAFE2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541" y="1913965"/>
            <a:ext cx="1037815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38CF5505-6B6E-777C-0ACD-5924AE0D501B}"/>
              </a:ext>
            </a:extLst>
          </p:cNvPr>
          <p:cNvSpPr>
            <a:spLocks noGrp="1"/>
          </p:cNvSpPr>
          <p:nvPr>
            <p:ph type="ftr" sz="quarter" idx="11"/>
          </p:nvPr>
        </p:nvSpPr>
        <p:spPr>
          <a:xfrm rot="5400000">
            <a:off x="9233542" y="2578525"/>
            <a:ext cx="4114800" cy="365125"/>
          </a:xfrm>
        </p:spPr>
        <p:txBody>
          <a:bodyPr vert="horz" lIns="91440" tIns="45720" rIns="91440" bIns="45720" rtlCol="0" anchor="ctr">
            <a:normAutofit/>
          </a:bodyPr>
          <a:lstStyle/>
          <a:p>
            <a:endParaRPr lang="en-US" sz="1050" b="1" kern="1200" cap="all" spc="300" baseline="0">
              <a:solidFill>
                <a:srgbClr val="FFFFFF"/>
              </a:solidFill>
              <a:latin typeface="+mn-lt"/>
              <a:ea typeface="+mn-ea"/>
              <a:cs typeface="+mn-cs"/>
            </a:endParaRPr>
          </a:p>
        </p:txBody>
      </p:sp>
      <p:cxnSp>
        <p:nvCxnSpPr>
          <p:cNvPr id="34" name="Straight Connector 33">
            <a:extLst>
              <a:ext uri="{FF2B5EF4-FFF2-40B4-BE49-F238E27FC236}">
                <a16:creationId xmlns:a16="http://schemas.microsoft.com/office/drawing/2014/main" id="{621E947D-525D-4D2A-B0C3-E1BFCA6060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541" y="6047437"/>
            <a:ext cx="1037815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D973606-0336-D1CD-DB79-0005B72AEECE}"/>
              </a:ext>
            </a:extLst>
          </p:cNvPr>
          <p:cNvSpPr>
            <a:spLocks noGrp="1"/>
          </p:cNvSpPr>
          <p:nvPr>
            <p:ph type="dt" sz="half" idx="10"/>
          </p:nvPr>
        </p:nvSpPr>
        <p:spPr>
          <a:xfrm>
            <a:off x="628632" y="6140304"/>
            <a:ext cx="3154896" cy="287075"/>
          </a:xfrm>
        </p:spPr>
        <p:txBody>
          <a:bodyPr vert="horz" lIns="91440" tIns="45720" rIns="91440" bIns="45720" rtlCol="0" anchor="ctr">
            <a:normAutofit/>
          </a:bodyPr>
          <a:lstStyle/>
          <a:p>
            <a:pPr>
              <a:spcAft>
                <a:spcPts val="600"/>
              </a:spcAft>
            </a:pPr>
            <a:fld id="{BE0A88F0-556B-4BB7-8AAB-D63AEB65C662}" type="datetime1">
              <a:rPr lang="en-US">
                <a:solidFill>
                  <a:srgbClr val="FFFFFF"/>
                </a:solidFill>
              </a:rPr>
              <a:pPr>
                <a:spcAft>
                  <a:spcPts val="600"/>
                </a:spcAft>
              </a:pPr>
              <a:t>2/20/2024</a:t>
            </a:fld>
            <a:endParaRPr lang="en-US" dirty="0">
              <a:solidFill>
                <a:srgbClr val="FFFFFF"/>
              </a:solidFill>
            </a:endParaRPr>
          </a:p>
        </p:txBody>
      </p:sp>
      <p:sp>
        <p:nvSpPr>
          <p:cNvPr id="6" name="Slide Number Placeholder 5">
            <a:extLst>
              <a:ext uri="{FF2B5EF4-FFF2-40B4-BE49-F238E27FC236}">
                <a16:creationId xmlns:a16="http://schemas.microsoft.com/office/drawing/2014/main" id="{54E4E393-2876-4643-3D66-947FB3BEB68D}"/>
              </a:ext>
            </a:extLst>
          </p:cNvPr>
          <p:cNvSpPr>
            <a:spLocks noGrp="1"/>
          </p:cNvSpPr>
          <p:nvPr>
            <p:ph type="sldNum" sz="quarter" idx="12"/>
          </p:nvPr>
        </p:nvSpPr>
        <p:spPr>
          <a:xfrm>
            <a:off x="10821681" y="5672706"/>
            <a:ext cx="951908" cy="754673"/>
          </a:xfrm>
        </p:spPr>
        <p:txBody>
          <a:bodyPr vert="horz" lIns="91440" tIns="45720" rIns="91440" bIns="45720" rtlCol="0" anchor="ctr">
            <a:normAutofit/>
          </a:bodyPr>
          <a:lstStyle/>
          <a:p>
            <a:pPr>
              <a:spcAft>
                <a:spcPts val="600"/>
              </a:spcAft>
            </a:pPr>
            <a:fld id="{81D2C36F-4504-47C0-B82F-A167342A2754}" type="slidenum">
              <a:rPr lang="en-US">
                <a:solidFill>
                  <a:srgbClr val="FFFFFF"/>
                </a:solidFill>
              </a:rPr>
              <a:pPr>
                <a:spcAft>
                  <a:spcPts val="600"/>
                </a:spcAft>
              </a:pPr>
              <a:t>3</a:t>
            </a:fld>
            <a:endParaRPr lang="en-US">
              <a:solidFill>
                <a:srgbClr val="FFFFFF"/>
              </a:solidFill>
            </a:endParaRPr>
          </a:p>
        </p:txBody>
      </p:sp>
      <p:sp>
        <p:nvSpPr>
          <p:cNvPr id="9" name="TextBox 8">
            <a:extLst>
              <a:ext uri="{FF2B5EF4-FFF2-40B4-BE49-F238E27FC236}">
                <a16:creationId xmlns:a16="http://schemas.microsoft.com/office/drawing/2014/main" id="{6B0968A1-A0D8-2D15-6EFB-B656D4478693}"/>
              </a:ext>
            </a:extLst>
          </p:cNvPr>
          <p:cNvSpPr txBox="1"/>
          <p:nvPr/>
        </p:nvSpPr>
        <p:spPr>
          <a:xfrm>
            <a:off x="1533076" y="2957877"/>
            <a:ext cx="7130263" cy="2677656"/>
          </a:xfrm>
          <a:prstGeom prst="rect">
            <a:avLst/>
          </a:prstGeom>
          <a:noFill/>
        </p:spPr>
        <p:txBody>
          <a:bodyPr wrap="square" rtlCol="0">
            <a:spAutoFit/>
          </a:bodyPr>
          <a:lstStyle/>
          <a:p>
            <a:r>
              <a:rPr lang="en-GB" sz="2400" b="1" i="0" dirty="0">
                <a:solidFill>
                  <a:schemeClr val="bg1"/>
                </a:solidFill>
                <a:effectLst/>
                <a:latin typeface="Georgia" panose="02040502050405020303" pitchFamily="18" charset="0"/>
              </a:rPr>
              <a:t>Painting</a:t>
            </a:r>
            <a:r>
              <a:rPr lang="en-GB" sz="2400" b="0" i="0" dirty="0">
                <a:solidFill>
                  <a:schemeClr val="bg1"/>
                </a:solidFill>
                <a:effectLst/>
                <a:latin typeface="Georgia" panose="02040502050405020303" pitchFamily="18" charset="0"/>
              </a:rPr>
              <a:t>, the expression of ideas and emotions, with the creation of certain aesthetic qualities, in a two-dimensional visual language. The elements of this language—its shapes, lines, colours, tones, and textures—are used in various ways to produce sensations of volume, space, movement, and light on a flat surface. </a:t>
            </a:r>
            <a:endParaRPr lang="en-GB" sz="2400" dirty="0">
              <a:solidFill>
                <a:schemeClr val="bg1"/>
              </a:solidFill>
            </a:endParaRPr>
          </a:p>
        </p:txBody>
      </p:sp>
    </p:spTree>
    <p:extLst>
      <p:ext uri="{BB962C8B-B14F-4D97-AF65-F5344CB8AC3E}">
        <p14:creationId xmlns:p14="http://schemas.microsoft.com/office/powerpoint/2010/main" val="325079007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FBA68A5-A7C7-4D91-AB95-6E0B6FFD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A4051E3-92B2-42FC-BB3D-372E4A614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3C425084-C97A-4C25-AE47-DDECF2DD3A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A478A1-0B34-4F2B-88FA-CF47551E5D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A09E39A-DA3F-4BDC-A89A-6545C1DD37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60266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B9BBDDCC-0358-4EDD-9820-287B1D8FD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stone arch with a lighthouse in the background&#10;&#10;Description automatically generated">
            <a:extLst>
              <a:ext uri="{FF2B5EF4-FFF2-40B4-BE49-F238E27FC236}">
                <a16:creationId xmlns:a16="http://schemas.microsoft.com/office/drawing/2014/main" id="{7040AD92-D65E-79BC-6624-CBB87609AC9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6192" b="9539"/>
          <a:stretch/>
        </p:blipFill>
        <p:spPr>
          <a:xfrm>
            <a:off x="20" y="10"/>
            <a:ext cx="12191979" cy="6857990"/>
          </a:xfrm>
          <a:prstGeom prst="rect">
            <a:avLst/>
          </a:prstGeom>
        </p:spPr>
      </p:pic>
      <p:sp>
        <p:nvSpPr>
          <p:cNvPr id="25" name="Rectangle 24">
            <a:extLst>
              <a:ext uri="{FF2B5EF4-FFF2-40B4-BE49-F238E27FC236}">
                <a16:creationId xmlns:a16="http://schemas.microsoft.com/office/drawing/2014/main" id="{DE85C6F8-1197-41BB-810E-FD2CBA60E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29902" y="429899"/>
            <a:ext cx="6858000" cy="5998193"/>
          </a:xfrm>
          <a:prstGeom prst="rect">
            <a:avLst/>
          </a:prstGeom>
          <a:gradFill>
            <a:gsLst>
              <a:gs pos="100000">
                <a:srgbClr val="000000">
                  <a:alpha val="0"/>
                </a:srgbClr>
              </a:gs>
              <a:gs pos="0">
                <a:schemeClr val="tx1"/>
              </a:gs>
              <a:gs pos="0">
                <a:srgbClr val="000000">
                  <a:alpha val="2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55C8441-74BB-42B4-8567-536A10555D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308835" y="1964820"/>
            <a:ext cx="6858000" cy="2928361"/>
          </a:xfrm>
          <a:prstGeom prst="rect">
            <a:avLst/>
          </a:prstGeom>
          <a:gradFill>
            <a:gsLst>
              <a:gs pos="100000">
                <a:srgbClr val="000000">
                  <a:alpha val="0"/>
                </a:srgbClr>
              </a:gs>
              <a:gs pos="0">
                <a:schemeClr val="tx1"/>
              </a:gs>
              <a:gs pos="0">
                <a:srgbClr val="000000">
                  <a:alpha val="1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BE31AC6-E383-4D2B-9A24-69EEE084D5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541" y="334928"/>
            <a:ext cx="11453713"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6F222B-1892-1DA7-E771-4884BF0671C5}"/>
              </a:ext>
            </a:extLst>
          </p:cNvPr>
          <p:cNvSpPr>
            <a:spLocks noGrp="1"/>
          </p:cNvSpPr>
          <p:nvPr>
            <p:ph type="title"/>
          </p:nvPr>
        </p:nvSpPr>
        <p:spPr>
          <a:xfrm>
            <a:off x="718475" y="658807"/>
            <a:ext cx="8891690" cy="1035463"/>
          </a:xfrm>
        </p:spPr>
        <p:txBody>
          <a:bodyPr vert="horz" lIns="91440" tIns="45720" rIns="91440" bIns="45720" rtlCol="0" anchor="ctr">
            <a:normAutofit/>
          </a:bodyPr>
          <a:lstStyle/>
          <a:p>
            <a:r>
              <a:rPr lang="en-US" dirty="0">
                <a:solidFill>
                  <a:srgbClr val="FFFFFF"/>
                </a:solidFill>
              </a:rPr>
              <a:t>Natural Art </a:t>
            </a:r>
          </a:p>
        </p:txBody>
      </p:sp>
      <p:cxnSp>
        <p:nvCxnSpPr>
          <p:cNvPr id="31" name="Straight Connector 30">
            <a:extLst>
              <a:ext uri="{FF2B5EF4-FFF2-40B4-BE49-F238E27FC236}">
                <a16:creationId xmlns:a16="http://schemas.microsoft.com/office/drawing/2014/main" id="{2DD089E2-CEA3-48C4-9094-610D00D946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F49F475-10BF-4E7D-9BE8-5329BCAFE2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541" y="1913965"/>
            <a:ext cx="1037815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587990C4-86A0-B56E-477D-6AEB5E4C1D03}"/>
              </a:ext>
            </a:extLst>
          </p:cNvPr>
          <p:cNvSpPr>
            <a:spLocks noGrp="1"/>
          </p:cNvSpPr>
          <p:nvPr>
            <p:ph type="ftr" sz="quarter" idx="11"/>
          </p:nvPr>
        </p:nvSpPr>
        <p:spPr>
          <a:xfrm>
            <a:off x="962820" y="3015983"/>
            <a:ext cx="8577940" cy="2035632"/>
          </a:xfrm>
        </p:spPr>
        <p:txBody>
          <a:bodyPr vert="horz" lIns="91440" tIns="45720" rIns="91440" bIns="45720" rtlCol="0" anchor="ctr">
            <a:noAutofit/>
          </a:bodyPr>
          <a:lstStyle/>
          <a:p>
            <a:r>
              <a:rPr lang="en-GB" sz="2000" b="0" i="0" dirty="0">
                <a:solidFill>
                  <a:schemeClr val="bg1"/>
                </a:solidFill>
                <a:effectLst/>
                <a:latin typeface="Adobe Caslon Pro"/>
              </a:rPr>
              <a:t>Even in contemporary art, nature continues to inspire. Environmental artists such as Andy Goldsworthy use natural materials to create stunning works that highlight the beauty and fragility of the natural world.</a:t>
            </a:r>
            <a:endParaRPr lang="en-US" sz="2000" b="1" kern="1200" cap="all" spc="300" baseline="0" dirty="0">
              <a:solidFill>
                <a:schemeClr val="bg1"/>
              </a:solidFill>
              <a:latin typeface="+mn-lt"/>
              <a:ea typeface="+mn-ea"/>
              <a:cs typeface="+mn-cs"/>
            </a:endParaRPr>
          </a:p>
        </p:txBody>
      </p:sp>
      <p:cxnSp>
        <p:nvCxnSpPr>
          <p:cNvPr id="35" name="Straight Connector 34">
            <a:extLst>
              <a:ext uri="{FF2B5EF4-FFF2-40B4-BE49-F238E27FC236}">
                <a16:creationId xmlns:a16="http://schemas.microsoft.com/office/drawing/2014/main" id="{621E947D-525D-4D2A-B0C3-E1BFCA6060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541" y="6047437"/>
            <a:ext cx="1037815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CCAC549-A1AD-818A-9AD7-A388A2FF3072}"/>
              </a:ext>
            </a:extLst>
          </p:cNvPr>
          <p:cNvSpPr>
            <a:spLocks noGrp="1"/>
          </p:cNvSpPr>
          <p:nvPr>
            <p:ph type="dt" sz="half" idx="10"/>
          </p:nvPr>
        </p:nvSpPr>
        <p:spPr>
          <a:xfrm>
            <a:off x="628652" y="6140304"/>
            <a:ext cx="3154896" cy="287075"/>
          </a:xfrm>
        </p:spPr>
        <p:txBody>
          <a:bodyPr vert="horz" lIns="91440" tIns="45720" rIns="91440" bIns="45720" rtlCol="0" anchor="ctr">
            <a:normAutofit/>
          </a:bodyPr>
          <a:lstStyle/>
          <a:p>
            <a:pPr>
              <a:spcAft>
                <a:spcPts val="600"/>
              </a:spcAft>
            </a:pPr>
            <a:fld id="{BE0A88F0-556B-4BB7-8AAB-D63AEB65C662}" type="datetime1">
              <a:rPr lang="en-US">
                <a:solidFill>
                  <a:srgbClr val="FFFFFF"/>
                </a:solidFill>
              </a:rPr>
              <a:pPr>
                <a:spcAft>
                  <a:spcPts val="600"/>
                </a:spcAft>
              </a:pPr>
              <a:t>2/20/2024</a:t>
            </a:fld>
            <a:endParaRPr lang="en-US">
              <a:solidFill>
                <a:srgbClr val="FFFFFF"/>
              </a:solidFill>
            </a:endParaRPr>
          </a:p>
        </p:txBody>
      </p:sp>
      <p:sp>
        <p:nvSpPr>
          <p:cNvPr id="6" name="Slide Number Placeholder 5">
            <a:extLst>
              <a:ext uri="{FF2B5EF4-FFF2-40B4-BE49-F238E27FC236}">
                <a16:creationId xmlns:a16="http://schemas.microsoft.com/office/drawing/2014/main" id="{143843A6-1072-0C3E-F4CC-19003C1ED115}"/>
              </a:ext>
            </a:extLst>
          </p:cNvPr>
          <p:cNvSpPr>
            <a:spLocks noGrp="1"/>
          </p:cNvSpPr>
          <p:nvPr>
            <p:ph type="sldNum" sz="quarter" idx="12"/>
          </p:nvPr>
        </p:nvSpPr>
        <p:spPr>
          <a:xfrm>
            <a:off x="10821701" y="5672706"/>
            <a:ext cx="951908" cy="754673"/>
          </a:xfrm>
        </p:spPr>
        <p:txBody>
          <a:bodyPr vert="horz" lIns="91440" tIns="45720" rIns="91440" bIns="45720" rtlCol="0" anchor="ctr">
            <a:normAutofit/>
          </a:bodyPr>
          <a:lstStyle/>
          <a:p>
            <a:pPr>
              <a:spcAft>
                <a:spcPts val="600"/>
              </a:spcAft>
            </a:pPr>
            <a:fld id="{81D2C36F-4504-47C0-B82F-A167342A2754}" type="slidenum">
              <a:rPr lang="en-US">
                <a:solidFill>
                  <a:srgbClr val="FFFFFF"/>
                </a:solidFill>
              </a:rPr>
              <a:pPr>
                <a:spcAft>
                  <a:spcPts val="600"/>
                </a:spcAft>
              </a:pPr>
              <a:t>4</a:t>
            </a:fld>
            <a:endParaRPr lang="en-US">
              <a:solidFill>
                <a:srgbClr val="FFFFFF"/>
              </a:solidFill>
            </a:endParaRPr>
          </a:p>
        </p:txBody>
      </p:sp>
    </p:spTree>
    <p:extLst>
      <p:ext uri="{BB962C8B-B14F-4D97-AF65-F5344CB8AC3E}">
        <p14:creationId xmlns:p14="http://schemas.microsoft.com/office/powerpoint/2010/main" val="2817446967"/>
      </p:ext>
    </p:extLst>
  </p:cSld>
  <p:clrMapOvr>
    <a:masterClrMapping/>
  </p:clrMapOvr>
  <mc:AlternateContent xmlns:mc="http://schemas.openxmlformats.org/markup-compatibility/2006">
    <mc:Choice xmlns:p14="http://schemas.microsoft.com/office/powerpoint/2010/main" Requires="p14">
      <p:transition spd="slow" p14:dur="2500">
        <p:checker dir="vert"/>
      </p:transition>
    </mc:Choice>
    <mc:Fallback>
      <p:transition spd="slow">
        <p:checker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BA68A5-A7C7-4D91-AB95-6E0B6FFD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A4051E3-92B2-42FC-BB3D-372E4A614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3C425084-C97A-4C25-AE47-DDECF2DD3A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6A478A1-0B34-4F2B-88FA-CF47551E5D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A09E39A-DA3F-4BDC-A89A-6545C1DD37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60266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D7468962-6189-43AD-BB02-A6F88AD0E5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BF2E68D-E9CA-4A00-AE2B-17BCDFABC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59C61-DD4B-8E24-C265-3652A21E356C}"/>
              </a:ext>
            </a:extLst>
          </p:cNvPr>
          <p:cNvSpPr>
            <a:spLocks noGrp="1"/>
          </p:cNvSpPr>
          <p:nvPr>
            <p:ph type="title"/>
          </p:nvPr>
        </p:nvSpPr>
        <p:spPr>
          <a:xfrm>
            <a:off x="888693" y="838201"/>
            <a:ext cx="7941155" cy="778046"/>
          </a:xfrm>
        </p:spPr>
        <p:txBody>
          <a:bodyPr vert="horz" lIns="91440" tIns="45720" rIns="91440" bIns="45720" rtlCol="0" anchor="t">
            <a:normAutofit/>
          </a:bodyPr>
          <a:lstStyle/>
          <a:p>
            <a:r>
              <a:rPr lang="en-US" sz="4800" dirty="0"/>
              <a:t>Different paintings</a:t>
            </a:r>
          </a:p>
        </p:txBody>
      </p:sp>
      <p:sp>
        <p:nvSpPr>
          <p:cNvPr id="5" name="Footer Placeholder 4">
            <a:extLst>
              <a:ext uri="{FF2B5EF4-FFF2-40B4-BE49-F238E27FC236}">
                <a16:creationId xmlns:a16="http://schemas.microsoft.com/office/drawing/2014/main" id="{68FBF49C-FF57-3392-3517-AC63B6380382}"/>
              </a:ext>
            </a:extLst>
          </p:cNvPr>
          <p:cNvSpPr>
            <a:spLocks noGrp="1"/>
          </p:cNvSpPr>
          <p:nvPr>
            <p:ph type="ftr" sz="quarter" idx="11"/>
          </p:nvPr>
        </p:nvSpPr>
        <p:spPr>
          <a:xfrm rot="5400000">
            <a:off x="9233562" y="2578525"/>
            <a:ext cx="4114800" cy="365125"/>
          </a:xfrm>
        </p:spPr>
        <p:txBody>
          <a:bodyPr vert="horz" lIns="91440" tIns="45720" rIns="91440" bIns="45720" rtlCol="0" anchor="ctr">
            <a:normAutofit/>
          </a:bodyPr>
          <a:lstStyle/>
          <a:p>
            <a:endParaRPr lang="en-US" sz="1050" b="1" kern="1200" cap="all" spc="300" baseline="0">
              <a:solidFill>
                <a:schemeClr val="accent1"/>
              </a:solidFill>
              <a:latin typeface="+mn-lt"/>
              <a:ea typeface="+mn-ea"/>
              <a:cs typeface="+mn-cs"/>
            </a:endParaRPr>
          </a:p>
        </p:txBody>
      </p:sp>
      <p:sp>
        <p:nvSpPr>
          <p:cNvPr id="4" name="Date Placeholder 3">
            <a:extLst>
              <a:ext uri="{FF2B5EF4-FFF2-40B4-BE49-F238E27FC236}">
                <a16:creationId xmlns:a16="http://schemas.microsoft.com/office/drawing/2014/main" id="{70C412F2-0771-B530-F415-391F92A8B067}"/>
              </a:ext>
            </a:extLst>
          </p:cNvPr>
          <p:cNvSpPr>
            <a:spLocks noGrp="1"/>
          </p:cNvSpPr>
          <p:nvPr>
            <p:ph type="dt" sz="half" idx="10"/>
          </p:nvPr>
        </p:nvSpPr>
        <p:spPr>
          <a:xfrm>
            <a:off x="628652" y="6140304"/>
            <a:ext cx="3154896" cy="287075"/>
          </a:xfrm>
        </p:spPr>
        <p:txBody>
          <a:bodyPr vert="horz" lIns="91440" tIns="45720" rIns="91440" bIns="45720" rtlCol="0" anchor="ctr">
            <a:normAutofit/>
          </a:bodyPr>
          <a:lstStyle/>
          <a:p>
            <a:pPr>
              <a:spcAft>
                <a:spcPts val="600"/>
              </a:spcAft>
            </a:pPr>
            <a:fld id="{BE0A88F0-556B-4BB7-8AAB-D63AEB65C662}" type="datetime1">
              <a:rPr lang="en-US" smtClean="0"/>
              <a:pPr>
                <a:spcAft>
                  <a:spcPts val="600"/>
                </a:spcAft>
              </a:pPr>
              <a:t>2/20/2024</a:t>
            </a:fld>
            <a:endParaRPr lang="en-US"/>
          </a:p>
        </p:txBody>
      </p:sp>
      <p:sp>
        <p:nvSpPr>
          <p:cNvPr id="6" name="Slide Number Placeholder 5">
            <a:extLst>
              <a:ext uri="{FF2B5EF4-FFF2-40B4-BE49-F238E27FC236}">
                <a16:creationId xmlns:a16="http://schemas.microsoft.com/office/drawing/2014/main" id="{B89A597E-23A3-F029-7045-DBC1026EEBA4}"/>
              </a:ext>
            </a:extLst>
          </p:cNvPr>
          <p:cNvSpPr>
            <a:spLocks noGrp="1"/>
          </p:cNvSpPr>
          <p:nvPr>
            <p:ph type="sldNum" sz="quarter" idx="12"/>
          </p:nvPr>
        </p:nvSpPr>
        <p:spPr>
          <a:xfrm>
            <a:off x="10821701" y="5672706"/>
            <a:ext cx="951908" cy="754673"/>
          </a:xfrm>
        </p:spPr>
        <p:txBody>
          <a:bodyPr vert="horz" lIns="91440" tIns="45720" rIns="91440" bIns="45720" rtlCol="0" anchor="ctr">
            <a:normAutofit/>
          </a:bodyPr>
          <a:lstStyle/>
          <a:p>
            <a:pPr>
              <a:spcAft>
                <a:spcPts val="600"/>
              </a:spcAft>
            </a:pPr>
            <a:fld id="{81D2C36F-4504-47C0-B82F-A167342A2754}" type="slidenum">
              <a:rPr lang="en-US" smtClean="0"/>
              <a:pPr>
                <a:spcAft>
                  <a:spcPts val="600"/>
                </a:spcAft>
              </a:pPr>
              <a:t>5</a:t>
            </a:fld>
            <a:endParaRPr lang="en-US"/>
          </a:p>
        </p:txBody>
      </p:sp>
      <p:sp>
        <p:nvSpPr>
          <p:cNvPr id="26" name="Rectangle 25">
            <a:extLst>
              <a:ext uri="{FF2B5EF4-FFF2-40B4-BE49-F238E27FC236}">
                <a16:creationId xmlns:a16="http://schemas.microsoft.com/office/drawing/2014/main" id="{7E1304CE-399E-4EFB-AC6F-CA3ABE76C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0B346787-55AA-410B-9763-FB4DF19D58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4228F0-C94A-49D1-98AF-F8C229FF09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49911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C5F0E5C-AB75-49D9-8D9B-727A524E40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descr="A close-up of a person's head&#10;&#10;Description automatically generated">
            <a:extLst>
              <a:ext uri="{FF2B5EF4-FFF2-40B4-BE49-F238E27FC236}">
                <a16:creationId xmlns:a16="http://schemas.microsoft.com/office/drawing/2014/main" id="{F23B3321-3FF2-633A-E4CD-EA61CAE64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752" y="1815750"/>
            <a:ext cx="943657" cy="1299880"/>
          </a:xfrm>
          <a:prstGeom prst="rect">
            <a:avLst/>
          </a:prstGeom>
        </p:spPr>
      </p:pic>
      <p:sp>
        <p:nvSpPr>
          <p:cNvPr id="11" name="TextBox 10">
            <a:extLst>
              <a:ext uri="{FF2B5EF4-FFF2-40B4-BE49-F238E27FC236}">
                <a16:creationId xmlns:a16="http://schemas.microsoft.com/office/drawing/2014/main" id="{EB8291C9-B3B4-8859-CC87-D8F136A39234}"/>
              </a:ext>
            </a:extLst>
          </p:cNvPr>
          <p:cNvSpPr txBox="1"/>
          <p:nvPr/>
        </p:nvSpPr>
        <p:spPr>
          <a:xfrm>
            <a:off x="1872587" y="2192910"/>
            <a:ext cx="5072222" cy="369332"/>
          </a:xfrm>
          <a:prstGeom prst="rect">
            <a:avLst/>
          </a:prstGeom>
          <a:noFill/>
        </p:spPr>
        <p:txBody>
          <a:bodyPr wrap="none" rtlCol="0">
            <a:spAutoFit/>
          </a:bodyPr>
          <a:lstStyle/>
          <a:p>
            <a:r>
              <a:rPr lang="en-GB" b="0" i="0" dirty="0">
                <a:solidFill>
                  <a:srgbClr val="222222"/>
                </a:solidFill>
                <a:effectLst/>
                <a:latin typeface="-apple-system"/>
              </a:rPr>
              <a:t>John Singer Sargent, Portrait of Claude Monet, 1887</a:t>
            </a:r>
            <a:endParaRPr lang="en-GB" dirty="0"/>
          </a:p>
        </p:txBody>
      </p:sp>
      <p:sp>
        <p:nvSpPr>
          <p:cNvPr id="13" name="TextBox 12">
            <a:extLst>
              <a:ext uri="{FF2B5EF4-FFF2-40B4-BE49-F238E27FC236}">
                <a16:creationId xmlns:a16="http://schemas.microsoft.com/office/drawing/2014/main" id="{B1AD273E-E540-489A-D107-176F7AA35575}"/>
              </a:ext>
            </a:extLst>
          </p:cNvPr>
          <p:cNvSpPr txBox="1"/>
          <p:nvPr/>
        </p:nvSpPr>
        <p:spPr>
          <a:xfrm>
            <a:off x="1977194" y="3616557"/>
            <a:ext cx="5983697" cy="369332"/>
          </a:xfrm>
          <a:prstGeom prst="rect">
            <a:avLst/>
          </a:prstGeom>
          <a:noFill/>
        </p:spPr>
        <p:txBody>
          <a:bodyPr wrap="square" rtlCol="0">
            <a:spAutoFit/>
          </a:bodyPr>
          <a:lstStyle/>
          <a:p>
            <a:r>
              <a:rPr lang="en-GB" b="0" i="0" dirty="0" err="1">
                <a:solidFill>
                  <a:srgbClr val="222222"/>
                </a:solidFill>
                <a:effectLst/>
                <a:latin typeface="-apple-system"/>
              </a:rPr>
              <a:t>Joaquín</a:t>
            </a:r>
            <a:r>
              <a:rPr lang="en-GB" b="0" i="0" dirty="0">
                <a:solidFill>
                  <a:srgbClr val="222222"/>
                </a:solidFill>
                <a:effectLst/>
                <a:latin typeface="-apple-system"/>
              </a:rPr>
              <a:t> </a:t>
            </a:r>
            <a:r>
              <a:rPr lang="en-GB" b="0" i="0" dirty="0" err="1">
                <a:solidFill>
                  <a:srgbClr val="222222"/>
                </a:solidFill>
                <a:effectLst/>
                <a:latin typeface="-apple-system"/>
              </a:rPr>
              <a:t>Sorolla</a:t>
            </a:r>
            <a:r>
              <a:rPr lang="en-GB" b="0" i="0" dirty="0">
                <a:solidFill>
                  <a:srgbClr val="222222"/>
                </a:solidFill>
                <a:effectLst/>
                <a:latin typeface="-apple-system"/>
              </a:rPr>
              <a:t>, My Wife and Daughters in the Garden, 1910</a:t>
            </a:r>
            <a:endParaRPr lang="en-GB" dirty="0"/>
          </a:p>
        </p:txBody>
      </p:sp>
      <p:pic>
        <p:nvPicPr>
          <p:cNvPr id="17" name="Picture 16" descr="A group of women sitting on a bench&#10;&#10;Description automatically generated">
            <a:extLst>
              <a:ext uri="{FF2B5EF4-FFF2-40B4-BE49-F238E27FC236}">
                <a16:creationId xmlns:a16="http://schemas.microsoft.com/office/drawing/2014/main" id="{F140386C-4C20-23DD-BE78-2ABC15BACC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092" y="2746804"/>
            <a:ext cx="2420499" cy="1913438"/>
          </a:xfrm>
          <a:prstGeom prst="rect">
            <a:avLst/>
          </a:prstGeom>
        </p:spPr>
      </p:pic>
      <p:pic>
        <p:nvPicPr>
          <p:cNvPr id="21" name="Picture 20" descr="A painting of a boat in the ocean&#10;&#10;Description automatically generated">
            <a:extLst>
              <a:ext uri="{FF2B5EF4-FFF2-40B4-BE49-F238E27FC236}">
                <a16:creationId xmlns:a16="http://schemas.microsoft.com/office/drawing/2014/main" id="{2BFE1A88-B784-432E-CA44-A0525B59C9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656" y="4456262"/>
            <a:ext cx="2157506" cy="1521041"/>
          </a:xfrm>
          <a:prstGeom prst="rect">
            <a:avLst/>
          </a:prstGeom>
        </p:spPr>
      </p:pic>
      <p:sp>
        <p:nvSpPr>
          <p:cNvPr id="25" name="TextBox 24">
            <a:extLst>
              <a:ext uri="{FF2B5EF4-FFF2-40B4-BE49-F238E27FC236}">
                <a16:creationId xmlns:a16="http://schemas.microsoft.com/office/drawing/2014/main" id="{E580DEB9-0E07-9EA9-48B0-9650D396AD1B}"/>
              </a:ext>
            </a:extLst>
          </p:cNvPr>
          <p:cNvSpPr txBox="1"/>
          <p:nvPr/>
        </p:nvSpPr>
        <p:spPr>
          <a:xfrm>
            <a:off x="2812648" y="5382228"/>
            <a:ext cx="3608680" cy="369332"/>
          </a:xfrm>
          <a:prstGeom prst="rect">
            <a:avLst/>
          </a:prstGeom>
          <a:noFill/>
        </p:spPr>
        <p:txBody>
          <a:bodyPr wrap="none" rtlCol="0">
            <a:spAutoFit/>
          </a:bodyPr>
          <a:lstStyle/>
          <a:p>
            <a:r>
              <a:rPr lang="en-GB" b="0" i="0">
                <a:solidFill>
                  <a:srgbClr val="222222"/>
                </a:solidFill>
                <a:effectLst/>
                <a:latin typeface="-apple-system"/>
              </a:rPr>
              <a:t>Ivan Aivazovsky, Sea, Koktebel, 1853</a:t>
            </a:r>
            <a:endParaRPr lang="en-GB" dirty="0"/>
          </a:p>
        </p:txBody>
      </p:sp>
    </p:spTree>
    <p:extLst>
      <p:ext uri="{BB962C8B-B14F-4D97-AF65-F5344CB8AC3E}">
        <p14:creationId xmlns:p14="http://schemas.microsoft.com/office/powerpoint/2010/main" val="225239918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70F1165-C2FC-4313-ADED-D8514C00E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D564DD-780E-4279-99FF-A16618E11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FDD04A-D0C2-01C3-634A-2CFEA7EAD60A}"/>
              </a:ext>
            </a:extLst>
          </p:cNvPr>
          <p:cNvSpPr>
            <a:spLocks noGrp="1"/>
          </p:cNvSpPr>
          <p:nvPr>
            <p:ph type="title"/>
          </p:nvPr>
        </p:nvSpPr>
        <p:spPr>
          <a:xfrm>
            <a:off x="4601678" y="648271"/>
            <a:ext cx="5879796" cy="1037221"/>
          </a:xfrm>
        </p:spPr>
        <p:txBody>
          <a:bodyPr anchor="ctr">
            <a:normAutofit/>
          </a:bodyPr>
          <a:lstStyle/>
          <a:p>
            <a:r>
              <a:rPr lang="en-GB" dirty="0"/>
              <a:t>Art Fun Facts</a:t>
            </a:r>
          </a:p>
        </p:txBody>
      </p:sp>
      <p:pic>
        <p:nvPicPr>
          <p:cNvPr id="8" name="Picture 7" descr="Coloured pencils on black background">
            <a:extLst>
              <a:ext uri="{FF2B5EF4-FFF2-40B4-BE49-F238E27FC236}">
                <a16:creationId xmlns:a16="http://schemas.microsoft.com/office/drawing/2014/main" id="{E025365E-A722-EF91-3441-587D6D170609}"/>
              </a:ext>
            </a:extLst>
          </p:cNvPr>
          <p:cNvPicPr>
            <a:picLocks noChangeAspect="1"/>
          </p:cNvPicPr>
          <p:nvPr/>
        </p:nvPicPr>
        <p:blipFill rotWithShape="1">
          <a:blip r:embed="rId2"/>
          <a:srcRect l="37884" r="24661" b="-1"/>
          <a:stretch/>
        </p:blipFill>
        <p:spPr>
          <a:xfrm>
            <a:off x="20" y="10"/>
            <a:ext cx="3848080" cy="6857990"/>
          </a:xfrm>
          <a:prstGeom prst="rect">
            <a:avLst/>
          </a:prstGeom>
        </p:spPr>
      </p:pic>
      <p:sp>
        <p:nvSpPr>
          <p:cNvPr id="3" name="Content Placeholder 2">
            <a:extLst>
              <a:ext uri="{FF2B5EF4-FFF2-40B4-BE49-F238E27FC236}">
                <a16:creationId xmlns:a16="http://schemas.microsoft.com/office/drawing/2014/main" id="{40DE6522-09F6-EC6E-8391-7F0CAEB0B435}"/>
              </a:ext>
            </a:extLst>
          </p:cNvPr>
          <p:cNvSpPr>
            <a:spLocks noGrp="1"/>
          </p:cNvSpPr>
          <p:nvPr>
            <p:ph idx="1"/>
          </p:nvPr>
        </p:nvSpPr>
        <p:spPr>
          <a:xfrm>
            <a:off x="4686303" y="2400300"/>
            <a:ext cx="5616643" cy="3272405"/>
          </a:xfrm>
        </p:spPr>
        <p:txBody>
          <a:bodyPr>
            <a:normAutofit/>
          </a:bodyPr>
          <a:lstStyle/>
          <a:p>
            <a:r>
              <a:rPr lang="en-GB" dirty="0"/>
              <a:t>The starry night was painted in a psych ward!</a:t>
            </a:r>
          </a:p>
          <a:p>
            <a:r>
              <a:rPr lang="en-GB" dirty="0"/>
              <a:t>Jackson Pollock is famous for his drip paintings!</a:t>
            </a:r>
          </a:p>
          <a:p>
            <a:r>
              <a:rPr lang="en-GB" dirty="0"/>
              <a:t>Artist Van Gogh only sold one painting during his lifetime!</a:t>
            </a:r>
          </a:p>
          <a:p>
            <a:r>
              <a:rPr lang="en-GB" dirty="0"/>
              <a:t>There 12 definitions of the word art in the Oxford dictionary!</a:t>
            </a:r>
          </a:p>
          <a:p>
            <a:r>
              <a:rPr lang="en-GB" dirty="0"/>
              <a:t>Art competitions were once part of the Olympics!</a:t>
            </a:r>
          </a:p>
        </p:txBody>
      </p:sp>
      <p:sp>
        <p:nvSpPr>
          <p:cNvPr id="4" name="Date Placeholder 3">
            <a:extLst>
              <a:ext uri="{FF2B5EF4-FFF2-40B4-BE49-F238E27FC236}">
                <a16:creationId xmlns:a16="http://schemas.microsoft.com/office/drawing/2014/main" id="{87B5584F-A753-725D-B980-B2408F1885AF}"/>
              </a:ext>
            </a:extLst>
          </p:cNvPr>
          <p:cNvSpPr>
            <a:spLocks noGrp="1"/>
          </p:cNvSpPr>
          <p:nvPr>
            <p:ph type="dt" sz="half" idx="10"/>
          </p:nvPr>
        </p:nvSpPr>
        <p:spPr>
          <a:xfrm>
            <a:off x="4601678" y="6140304"/>
            <a:ext cx="3296085" cy="287075"/>
          </a:xfrm>
        </p:spPr>
        <p:txBody>
          <a:bodyPr>
            <a:normAutofit/>
          </a:bodyPr>
          <a:lstStyle/>
          <a:p>
            <a:pPr>
              <a:spcAft>
                <a:spcPts val="600"/>
              </a:spcAft>
            </a:pPr>
            <a:fld id="{BE0A88F0-556B-4BB7-8AAB-D63AEB65C662}" type="datetime1">
              <a:rPr lang="en-US" smtClean="0"/>
              <a:pPr>
                <a:spcAft>
                  <a:spcPts val="600"/>
                </a:spcAft>
              </a:pPr>
              <a:t>2/20/2024</a:t>
            </a:fld>
            <a:endParaRPr lang="en-US"/>
          </a:p>
        </p:txBody>
      </p:sp>
      <p:cxnSp>
        <p:nvCxnSpPr>
          <p:cNvPr id="16" name="Straight Connector 15">
            <a:extLst>
              <a:ext uri="{FF2B5EF4-FFF2-40B4-BE49-F238E27FC236}">
                <a16:creationId xmlns:a16="http://schemas.microsoft.com/office/drawing/2014/main" id="{ABAD74CF-CB22-463B-9031-D3BE16111B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6B820324-1E52-E2DF-90CF-64C5B7CB2AA8}"/>
              </a:ext>
            </a:extLst>
          </p:cNvPr>
          <p:cNvSpPr>
            <a:spLocks noGrp="1"/>
          </p:cNvSpPr>
          <p:nvPr>
            <p:ph type="ftr" sz="quarter" idx="11"/>
          </p:nvPr>
        </p:nvSpPr>
        <p:spPr>
          <a:xfrm rot="5400000">
            <a:off x="9233562" y="2578525"/>
            <a:ext cx="4114800" cy="365125"/>
          </a:xfrm>
        </p:spPr>
        <p:txBody>
          <a:bodyPr>
            <a:normAutofit/>
          </a:bodyPr>
          <a:lstStyle/>
          <a:p>
            <a:endParaRPr lang="en-US"/>
          </a:p>
        </p:txBody>
      </p:sp>
      <p:sp>
        <p:nvSpPr>
          <p:cNvPr id="6" name="Slide Number Placeholder 5">
            <a:extLst>
              <a:ext uri="{FF2B5EF4-FFF2-40B4-BE49-F238E27FC236}">
                <a16:creationId xmlns:a16="http://schemas.microsoft.com/office/drawing/2014/main" id="{BC2A65F3-B118-32AB-9ED2-9422EAA57326}"/>
              </a:ext>
            </a:extLst>
          </p:cNvPr>
          <p:cNvSpPr>
            <a:spLocks noGrp="1"/>
          </p:cNvSpPr>
          <p:nvPr>
            <p:ph type="sldNum" sz="quarter" idx="12"/>
          </p:nvPr>
        </p:nvSpPr>
        <p:spPr>
          <a:xfrm>
            <a:off x="10821701" y="5672706"/>
            <a:ext cx="951908" cy="754673"/>
          </a:xfrm>
        </p:spPr>
        <p:txBody>
          <a:bodyPr>
            <a:normAutofit/>
          </a:bodyPr>
          <a:lstStyle/>
          <a:p>
            <a:pPr>
              <a:spcAft>
                <a:spcPts val="600"/>
              </a:spcAft>
            </a:pPr>
            <a:fld id="{81D2C36F-4504-47C0-B82F-A167342A2754}" type="slidenum">
              <a:rPr lang="en-US" smtClean="0"/>
              <a:pPr>
                <a:spcAft>
                  <a:spcPts val="600"/>
                </a:spcAft>
              </a:pPr>
              <a:t>6</a:t>
            </a:fld>
            <a:endParaRPr lang="en-US"/>
          </a:p>
        </p:txBody>
      </p:sp>
      <p:sp>
        <p:nvSpPr>
          <p:cNvPr id="18" name="Rectangle 17">
            <a:extLst>
              <a:ext uri="{FF2B5EF4-FFF2-40B4-BE49-F238E27FC236}">
                <a16:creationId xmlns:a16="http://schemas.microsoft.com/office/drawing/2014/main" id="{F5BB14C7-B6E4-427D-AEAC-7A18D089F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3024" y="334928"/>
            <a:ext cx="7571232"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E95C7366-6A36-4307-81CE-FBD79DFF09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53024" y="1905000"/>
            <a:ext cx="64956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2B589D1-AB2D-469C-960E-40C719BA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53024" y="6047437"/>
            <a:ext cx="64956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928412"/>
      </p:ext>
    </p:extLst>
  </p:cSld>
  <p:clrMapOvr>
    <a:masterClrMapping/>
  </p:clrMapOvr>
</p:sld>
</file>

<file path=ppt/theme/theme1.xml><?xml version="1.0" encoding="utf-8"?>
<a:theme xmlns:a="http://schemas.openxmlformats.org/drawingml/2006/main" name="MemoVTI">
  <a:themeElements>
    <a:clrScheme name="AnalogousFromRegularSeedLeftStep">
      <a:dk1>
        <a:srgbClr val="000000"/>
      </a:dk1>
      <a:lt1>
        <a:srgbClr val="FFFFFF"/>
      </a:lt1>
      <a:dk2>
        <a:srgbClr val="2D1B30"/>
      </a:dk2>
      <a:lt2>
        <a:srgbClr val="F0F3F3"/>
      </a:lt2>
      <a:accent1>
        <a:srgbClr val="D14C3F"/>
      </a:accent1>
      <a:accent2>
        <a:srgbClr val="BF2D5C"/>
      </a:accent2>
      <a:accent3>
        <a:srgbClr val="D13FAB"/>
      </a:accent3>
      <a:accent4>
        <a:srgbClr val="A82DBF"/>
      </a:accent4>
      <a:accent5>
        <a:srgbClr val="7D3FD1"/>
      </a:accent5>
      <a:accent6>
        <a:srgbClr val="3E3DC4"/>
      </a:accent6>
      <a:hlink>
        <a:srgbClr val="3698A3"/>
      </a:hlink>
      <a:folHlink>
        <a:srgbClr val="7F7F7F"/>
      </a:folHlink>
    </a:clrScheme>
    <a:fontScheme name="Elephant Univers Condensed">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moVTI" id="{DF30D94D-D909-45F8-8565-C675708280D4}" vid="{636A8D8B-0354-48FA-9492-83E81C261610}"/>
    </a:ext>
  </a:extLst>
</a:theme>
</file>

<file path=docProps/app.xml><?xml version="1.0" encoding="utf-8"?>
<Properties xmlns="http://schemas.openxmlformats.org/officeDocument/2006/extended-properties" xmlns:vt="http://schemas.openxmlformats.org/officeDocument/2006/docPropsVTypes">
  <TotalTime>83</TotalTime>
  <Words>248</Words>
  <Application>Microsoft Office PowerPoint</Application>
  <PresentationFormat>Widescreen</PresentationFormat>
  <Paragraphs>28</Paragraphs>
  <Slides>6</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Adobe Caslon Pro</vt:lpstr>
      <vt:lpstr>Algerian</vt:lpstr>
      <vt:lpstr>-apple-system</vt:lpstr>
      <vt:lpstr>Arial</vt:lpstr>
      <vt:lpstr>Elephant</vt:lpstr>
      <vt:lpstr>Franklin Gothic Heavy</vt:lpstr>
      <vt:lpstr>Georgia</vt:lpstr>
      <vt:lpstr>Univers Condensed</vt:lpstr>
      <vt:lpstr>MemoVTI</vt:lpstr>
      <vt:lpstr>Art</vt:lpstr>
      <vt:lpstr>What is art?</vt:lpstr>
      <vt:lpstr>What is painting?</vt:lpstr>
      <vt:lpstr>Natural Art </vt:lpstr>
      <vt:lpstr>Different paintings</vt:lpstr>
      <vt:lpstr>Art Fun Facts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dc:title>
  <dc:creator>Maz Kwesha</dc:creator>
  <cp:lastModifiedBy>Maz Kwesha</cp:lastModifiedBy>
  <cp:revision>1</cp:revision>
  <dcterms:created xsi:type="dcterms:W3CDTF">2024-02-20T16:45:42Z</dcterms:created>
  <dcterms:modified xsi:type="dcterms:W3CDTF">2024-02-20T18:16:00Z</dcterms:modified>
</cp:coreProperties>
</file>