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EA6F52-BF8D-4E76-ADC7-CD0399BA9B86}" v="78" dt="2024-03-29T09:32:03.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78" autoAdjust="0"/>
    <p:restoredTop sz="94660"/>
  </p:normalViewPr>
  <p:slideViewPr>
    <p:cSldViewPr snapToGrid="0">
      <p:cViewPr>
        <p:scale>
          <a:sx n="46" d="100"/>
          <a:sy n="46" d="100"/>
        </p:scale>
        <p:origin x="1272"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z Kwesha" userId="0c5eb697f648cfab" providerId="LiveId" clId="{E7EA6F52-BF8D-4E76-ADC7-CD0399BA9B86}"/>
    <pc:docChg chg="undo custSel addSld delSld modSld sldOrd">
      <pc:chgData name="Maz Kwesha" userId="0c5eb697f648cfab" providerId="LiveId" clId="{E7EA6F52-BF8D-4E76-ADC7-CD0399BA9B86}" dt="2024-03-29T09:32:03.335" v="841"/>
      <pc:docMkLst>
        <pc:docMk/>
      </pc:docMkLst>
      <pc:sldChg chg="delSp modSp add del mod modTransition setBg setClrOvrMap delDesignElem">
        <pc:chgData name="Maz Kwesha" userId="0c5eb697f648cfab" providerId="LiveId" clId="{E7EA6F52-BF8D-4E76-ADC7-CD0399BA9B86}" dt="2024-03-29T09:18:15.313" v="816" actId="26606"/>
        <pc:sldMkLst>
          <pc:docMk/>
          <pc:sldMk cId="4200573210" sldId="256"/>
        </pc:sldMkLst>
        <pc:spChg chg="mod">
          <ac:chgData name="Maz Kwesha" userId="0c5eb697f648cfab" providerId="LiveId" clId="{E7EA6F52-BF8D-4E76-ADC7-CD0399BA9B86}" dt="2024-03-29T09:18:15.313" v="816" actId="26606"/>
          <ac:spMkLst>
            <pc:docMk/>
            <pc:sldMk cId="4200573210" sldId="256"/>
            <ac:spMk id="2" creationId="{11DF2611-4ADD-07CC-03F8-CD6931FE0C62}"/>
          </ac:spMkLst>
        </pc:spChg>
        <pc:spChg chg="mod">
          <ac:chgData name="Maz Kwesha" userId="0c5eb697f648cfab" providerId="LiveId" clId="{E7EA6F52-BF8D-4E76-ADC7-CD0399BA9B86}" dt="2024-03-29T09:18:15.313" v="816" actId="26606"/>
          <ac:spMkLst>
            <pc:docMk/>
            <pc:sldMk cId="4200573210" sldId="256"/>
            <ac:spMk id="3" creationId="{AF8E4E09-3AB4-5A81-BAA7-367F2F95DA6F}"/>
          </ac:spMkLst>
        </pc:spChg>
        <pc:spChg chg="del">
          <ac:chgData name="Maz Kwesha" userId="0c5eb697f648cfab" providerId="LiveId" clId="{E7EA6F52-BF8D-4E76-ADC7-CD0399BA9B86}" dt="2024-03-29T09:16:04.426" v="801"/>
          <ac:spMkLst>
            <pc:docMk/>
            <pc:sldMk cId="4200573210" sldId="256"/>
            <ac:spMk id="9" creationId="{71B2258F-86CA-4D4D-8270-BC05FCDEBFB3}"/>
          </ac:spMkLst>
        </pc:spChg>
        <pc:picChg chg="mod">
          <ac:chgData name="Maz Kwesha" userId="0c5eb697f648cfab" providerId="LiveId" clId="{E7EA6F52-BF8D-4E76-ADC7-CD0399BA9B86}" dt="2024-03-29T09:18:15.313" v="816" actId="26606"/>
          <ac:picMkLst>
            <pc:docMk/>
            <pc:sldMk cId="4200573210" sldId="256"/>
            <ac:picMk id="4" creationId="{4B84C5C4-B9DF-A2DD-5B31-D57B87FF6882}"/>
          </ac:picMkLst>
        </pc:picChg>
      </pc:sldChg>
      <pc:sldChg chg="addSp modSp add del mod modTransition setBg modAnim">
        <pc:chgData name="Maz Kwesha" userId="0c5eb697f648cfab" providerId="LiveId" clId="{E7EA6F52-BF8D-4E76-ADC7-CD0399BA9B86}" dt="2024-03-29T09:20:13.636" v="818"/>
        <pc:sldMkLst>
          <pc:docMk/>
          <pc:sldMk cId="1980349156" sldId="257"/>
        </pc:sldMkLst>
        <pc:spChg chg="mod">
          <ac:chgData name="Maz Kwesha" userId="0c5eb697f648cfab" providerId="LiveId" clId="{E7EA6F52-BF8D-4E76-ADC7-CD0399BA9B86}" dt="2024-03-29T09:17:59.711" v="815" actId="26606"/>
          <ac:spMkLst>
            <pc:docMk/>
            <pc:sldMk cId="1980349156" sldId="257"/>
            <ac:spMk id="2" creationId="{3977C3CC-3BB6-CDD0-557E-A1A7A9B1F545}"/>
          </ac:spMkLst>
        </pc:spChg>
        <pc:spChg chg="mod ord">
          <ac:chgData name="Maz Kwesha" userId="0c5eb697f648cfab" providerId="LiveId" clId="{E7EA6F52-BF8D-4E76-ADC7-CD0399BA9B86}" dt="2024-03-29T09:17:59.711" v="815" actId="26606"/>
          <ac:spMkLst>
            <pc:docMk/>
            <pc:sldMk cId="1980349156" sldId="257"/>
            <ac:spMk id="4" creationId="{6D37A3CB-DF64-4F4E-CE7C-616E22ED691E}"/>
          </ac:spMkLst>
        </pc:spChg>
        <pc:spChg chg="mod">
          <ac:chgData name="Maz Kwesha" userId="0c5eb697f648cfab" providerId="LiveId" clId="{E7EA6F52-BF8D-4E76-ADC7-CD0399BA9B86}" dt="2024-03-29T09:17:59.711" v="815" actId="26606"/>
          <ac:spMkLst>
            <pc:docMk/>
            <pc:sldMk cId="1980349156" sldId="257"/>
            <ac:spMk id="5" creationId="{AD217825-8874-6000-286B-6CC20D48CD8D}"/>
          </ac:spMkLst>
        </pc:spChg>
        <pc:spChg chg="mod">
          <ac:chgData name="Maz Kwesha" userId="0c5eb697f648cfab" providerId="LiveId" clId="{E7EA6F52-BF8D-4E76-ADC7-CD0399BA9B86}" dt="2024-03-29T09:17:59.711" v="815" actId="26606"/>
          <ac:spMkLst>
            <pc:docMk/>
            <pc:sldMk cId="1980349156" sldId="257"/>
            <ac:spMk id="6" creationId="{5DC7D5AC-6D7C-B2C0-7ABE-3017D5635914}"/>
          </ac:spMkLst>
        </pc:spChg>
        <pc:spChg chg="add">
          <ac:chgData name="Maz Kwesha" userId="0c5eb697f648cfab" providerId="LiveId" clId="{E7EA6F52-BF8D-4E76-ADC7-CD0399BA9B86}" dt="2024-03-29T09:17:59.711" v="815" actId="26606"/>
          <ac:spMkLst>
            <pc:docMk/>
            <pc:sldMk cId="1980349156" sldId="257"/>
            <ac:spMk id="13" creationId="{9F4444CE-BC8D-4D61-B303-4C05614E62AB}"/>
          </ac:spMkLst>
        </pc:spChg>
        <pc:spChg chg="add">
          <ac:chgData name="Maz Kwesha" userId="0c5eb697f648cfab" providerId="LiveId" clId="{E7EA6F52-BF8D-4E76-ADC7-CD0399BA9B86}" dt="2024-03-29T09:17:59.711" v="815" actId="26606"/>
          <ac:spMkLst>
            <pc:docMk/>
            <pc:sldMk cId="1980349156" sldId="257"/>
            <ac:spMk id="15" creationId="{73772B81-181F-48B7-8826-4D9686D15DF5}"/>
          </ac:spMkLst>
        </pc:spChg>
        <pc:spChg chg="add">
          <ac:chgData name="Maz Kwesha" userId="0c5eb697f648cfab" providerId="LiveId" clId="{E7EA6F52-BF8D-4E76-ADC7-CD0399BA9B86}" dt="2024-03-29T09:17:59.711" v="815" actId="26606"/>
          <ac:spMkLst>
            <pc:docMk/>
            <pc:sldMk cId="1980349156" sldId="257"/>
            <ac:spMk id="17" creationId="{B2205F6E-03C6-4E92-877C-E2482F6599AA}"/>
          </ac:spMkLst>
        </pc:spChg>
        <pc:graphicFrameChg chg="mod modGraphic">
          <ac:chgData name="Maz Kwesha" userId="0c5eb697f648cfab" providerId="LiveId" clId="{E7EA6F52-BF8D-4E76-ADC7-CD0399BA9B86}" dt="2024-03-29T09:17:59.711" v="815" actId="26606"/>
          <ac:graphicFrameMkLst>
            <pc:docMk/>
            <pc:sldMk cId="1980349156" sldId="257"/>
            <ac:graphicFrameMk id="8" creationId="{FEDCC265-BDFB-C810-7961-2B49E1748BFE}"/>
          </ac:graphicFrameMkLst>
        </pc:graphicFrameChg>
      </pc:sldChg>
      <pc:sldChg chg="addSp delSp modSp new add del mod modTransition modClrScheme modAnim chgLayout">
        <pc:chgData name="Maz Kwesha" userId="0c5eb697f648cfab" providerId="LiveId" clId="{E7EA6F52-BF8D-4E76-ADC7-CD0399BA9B86}" dt="2024-03-29T09:20:49.550" v="820"/>
        <pc:sldMkLst>
          <pc:docMk/>
          <pc:sldMk cId="3025831347" sldId="258"/>
        </pc:sldMkLst>
        <pc:spChg chg="mod">
          <ac:chgData name="Maz Kwesha" userId="0c5eb697f648cfab" providerId="LiveId" clId="{E7EA6F52-BF8D-4E76-ADC7-CD0399BA9B86}" dt="2024-03-29T09:16:04.426" v="801"/>
          <ac:spMkLst>
            <pc:docMk/>
            <pc:sldMk cId="3025831347" sldId="258"/>
            <ac:spMk id="2" creationId="{AD06F805-4989-0055-152A-F8CAFAA5B24F}"/>
          </ac:spMkLst>
        </pc:spChg>
        <pc:spChg chg="add del mod">
          <ac:chgData name="Maz Kwesha" userId="0c5eb697f648cfab" providerId="LiveId" clId="{E7EA6F52-BF8D-4E76-ADC7-CD0399BA9B86}" dt="2024-03-28T17:34:47.252" v="138" actId="26606"/>
          <ac:spMkLst>
            <pc:docMk/>
            <pc:sldMk cId="3025831347" sldId="258"/>
            <ac:spMk id="3" creationId="{9C2819E6-1231-7B88-C1A6-F3B756AE6609}"/>
          </ac:spMkLst>
        </pc:spChg>
        <pc:spChg chg="mod">
          <ac:chgData name="Maz Kwesha" userId="0c5eb697f648cfab" providerId="LiveId" clId="{E7EA6F52-BF8D-4E76-ADC7-CD0399BA9B86}" dt="2024-03-29T09:16:04.426" v="801"/>
          <ac:spMkLst>
            <pc:docMk/>
            <pc:sldMk cId="3025831347" sldId="258"/>
            <ac:spMk id="4" creationId="{07CB94F0-BB62-4A0C-D3E9-CC6C4F705E5D}"/>
          </ac:spMkLst>
        </pc:spChg>
        <pc:spChg chg="mod">
          <ac:chgData name="Maz Kwesha" userId="0c5eb697f648cfab" providerId="LiveId" clId="{E7EA6F52-BF8D-4E76-ADC7-CD0399BA9B86}" dt="2024-03-29T09:16:04.426" v="801"/>
          <ac:spMkLst>
            <pc:docMk/>
            <pc:sldMk cId="3025831347" sldId="258"/>
            <ac:spMk id="5" creationId="{70F5CB44-4856-63FA-EAFF-0EAD219D22FF}"/>
          </ac:spMkLst>
        </pc:spChg>
        <pc:spChg chg="mod">
          <ac:chgData name="Maz Kwesha" userId="0c5eb697f648cfab" providerId="LiveId" clId="{E7EA6F52-BF8D-4E76-ADC7-CD0399BA9B86}" dt="2024-03-29T09:16:04.426" v="801"/>
          <ac:spMkLst>
            <pc:docMk/>
            <pc:sldMk cId="3025831347" sldId="258"/>
            <ac:spMk id="6" creationId="{D68D5B53-F3CB-709D-0D20-365E50F5D358}"/>
          </ac:spMkLst>
        </pc:spChg>
        <pc:spChg chg="add del mod">
          <ac:chgData name="Maz Kwesha" userId="0c5eb697f648cfab" providerId="LiveId" clId="{E7EA6F52-BF8D-4E76-ADC7-CD0399BA9B86}" dt="2024-03-29T08:52:07.432" v="365" actId="478"/>
          <ac:spMkLst>
            <pc:docMk/>
            <pc:sldMk cId="3025831347" sldId="258"/>
            <ac:spMk id="14" creationId="{3F0A0DC7-F267-454C-38F3-1357BB84677E}"/>
          </ac:spMkLst>
        </pc:spChg>
        <pc:graphicFrameChg chg="add del">
          <ac:chgData name="Maz Kwesha" userId="0c5eb697f648cfab" providerId="LiveId" clId="{E7EA6F52-BF8D-4E76-ADC7-CD0399BA9B86}" dt="2024-03-28T17:28:36.630" v="84" actId="26606"/>
          <ac:graphicFrameMkLst>
            <pc:docMk/>
            <pc:sldMk cId="3025831347" sldId="258"/>
            <ac:graphicFrameMk id="8" creationId="{556B4403-35DA-A2BE-6078-B0EA8B543A95}"/>
          </ac:graphicFrameMkLst>
        </pc:graphicFrameChg>
        <pc:graphicFrameChg chg="add mod modGraphic">
          <ac:chgData name="Maz Kwesha" userId="0c5eb697f648cfab" providerId="LiveId" clId="{E7EA6F52-BF8D-4E76-ADC7-CD0399BA9B86}" dt="2024-03-29T09:17:52.034" v="814" actId="26606"/>
          <ac:graphicFrameMkLst>
            <pc:docMk/>
            <pc:sldMk cId="3025831347" sldId="258"/>
            <ac:graphicFrameMk id="9" creationId="{8C581C10-20E5-00E7-47A7-B157FF086D58}"/>
          </ac:graphicFrameMkLst>
        </pc:graphicFrameChg>
      </pc:sldChg>
      <pc:sldChg chg="addSp modSp new add del mod modTransition setBg modAnim">
        <pc:chgData name="Maz Kwesha" userId="0c5eb697f648cfab" providerId="LiveId" clId="{E7EA6F52-BF8D-4E76-ADC7-CD0399BA9B86}" dt="2024-03-29T09:21:10.263" v="821"/>
        <pc:sldMkLst>
          <pc:docMk/>
          <pc:sldMk cId="4077838066" sldId="259"/>
        </pc:sldMkLst>
        <pc:spChg chg="mod">
          <ac:chgData name="Maz Kwesha" userId="0c5eb697f648cfab" providerId="LiveId" clId="{E7EA6F52-BF8D-4E76-ADC7-CD0399BA9B86}" dt="2024-03-29T09:17:25.427" v="813" actId="26606"/>
          <ac:spMkLst>
            <pc:docMk/>
            <pc:sldMk cId="4077838066" sldId="259"/>
            <ac:spMk id="2" creationId="{BAAE6AC6-3C27-9887-40AB-1DE4BBE16B3B}"/>
          </ac:spMkLst>
        </pc:spChg>
        <pc:spChg chg="mod">
          <ac:chgData name="Maz Kwesha" userId="0c5eb697f648cfab" providerId="LiveId" clId="{E7EA6F52-BF8D-4E76-ADC7-CD0399BA9B86}" dt="2024-03-29T09:17:25.427" v="813" actId="26606"/>
          <ac:spMkLst>
            <pc:docMk/>
            <pc:sldMk cId="4077838066" sldId="259"/>
            <ac:spMk id="3" creationId="{944E8CAD-A5C1-E95B-8523-FAB2F966F622}"/>
          </ac:spMkLst>
        </pc:spChg>
        <pc:spChg chg="mod ord">
          <ac:chgData name="Maz Kwesha" userId="0c5eb697f648cfab" providerId="LiveId" clId="{E7EA6F52-BF8D-4E76-ADC7-CD0399BA9B86}" dt="2024-03-29T09:17:25.427" v="813" actId="26606"/>
          <ac:spMkLst>
            <pc:docMk/>
            <pc:sldMk cId="4077838066" sldId="259"/>
            <ac:spMk id="4" creationId="{D486690D-1BD1-783D-7F08-6B20F3B5CD10}"/>
          </ac:spMkLst>
        </pc:spChg>
        <pc:spChg chg="mod">
          <ac:chgData name="Maz Kwesha" userId="0c5eb697f648cfab" providerId="LiveId" clId="{E7EA6F52-BF8D-4E76-ADC7-CD0399BA9B86}" dt="2024-03-29T09:17:25.427" v="813" actId="26606"/>
          <ac:spMkLst>
            <pc:docMk/>
            <pc:sldMk cId="4077838066" sldId="259"/>
            <ac:spMk id="5" creationId="{DAB8EE21-7F49-DA1B-0DE2-3D63ED360AEF}"/>
          </ac:spMkLst>
        </pc:spChg>
        <pc:spChg chg="mod">
          <ac:chgData name="Maz Kwesha" userId="0c5eb697f648cfab" providerId="LiveId" clId="{E7EA6F52-BF8D-4E76-ADC7-CD0399BA9B86}" dt="2024-03-29T09:17:25.427" v="813" actId="26606"/>
          <ac:spMkLst>
            <pc:docMk/>
            <pc:sldMk cId="4077838066" sldId="259"/>
            <ac:spMk id="6" creationId="{CA19611F-63AE-60CF-9993-EA41DC4EC8A2}"/>
          </ac:spMkLst>
        </pc:spChg>
        <pc:spChg chg="add">
          <ac:chgData name="Maz Kwesha" userId="0c5eb697f648cfab" providerId="LiveId" clId="{E7EA6F52-BF8D-4E76-ADC7-CD0399BA9B86}" dt="2024-03-29T09:17:25.427" v="813" actId="26606"/>
          <ac:spMkLst>
            <pc:docMk/>
            <pc:sldMk cId="4077838066" sldId="259"/>
            <ac:spMk id="28" creationId="{66D61E08-70C3-48D8-BEA0-787111DC30DA}"/>
          </ac:spMkLst>
        </pc:spChg>
        <pc:spChg chg="add">
          <ac:chgData name="Maz Kwesha" userId="0c5eb697f648cfab" providerId="LiveId" clId="{E7EA6F52-BF8D-4E76-ADC7-CD0399BA9B86}" dt="2024-03-29T09:17:25.427" v="813" actId="26606"/>
          <ac:spMkLst>
            <pc:docMk/>
            <pc:sldMk cId="4077838066" sldId="259"/>
            <ac:spMk id="30" creationId="{FC55298F-0AE5-478E-AD2B-03C2614C5833}"/>
          </ac:spMkLst>
        </pc:spChg>
        <pc:spChg chg="add">
          <ac:chgData name="Maz Kwesha" userId="0c5eb697f648cfab" providerId="LiveId" clId="{E7EA6F52-BF8D-4E76-ADC7-CD0399BA9B86}" dt="2024-03-29T09:17:25.427" v="813" actId="26606"/>
          <ac:spMkLst>
            <pc:docMk/>
            <pc:sldMk cId="4077838066" sldId="259"/>
            <ac:spMk id="32" creationId="{C180E4EA-0B63-4779-A895-7E90E71088F3}"/>
          </ac:spMkLst>
        </pc:spChg>
        <pc:spChg chg="add">
          <ac:chgData name="Maz Kwesha" userId="0c5eb697f648cfab" providerId="LiveId" clId="{E7EA6F52-BF8D-4E76-ADC7-CD0399BA9B86}" dt="2024-03-29T09:17:25.427" v="813" actId="26606"/>
          <ac:spMkLst>
            <pc:docMk/>
            <pc:sldMk cId="4077838066" sldId="259"/>
            <ac:spMk id="34" creationId="{CEE01D9D-3DE8-4EED-B0D3-8F3C79CC7673}"/>
          </ac:spMkLst>
        </pc:spChg>
        <pc:spChg chg="add">
          <ac:chgData name="Maz Kwesha" userId="0c5eb697f648cfab" providerId="LiveId" clId="{E7EA6F52-BF8D-4E76-ADC7-CD0399BA9B86}" dt="2024-03-29T09:17:25.427" v="813" actId="26606"/>
          <ac:spMkLst>
            <pc:docMk/>
            <pc:sldMk cId="4077838066" sldId="259"/>
            <ac:spMk id="36" creationId="{89AF5CE9-607F-43F4-8983-DCD6DA4051FD}"/>
          </ac:spMkLst>
        </pc:spChg>
        <pc:spChg chg="add">
          <ac:chgData name="Maz Kwesha" userId="0c5eb697f648cfab" providerId="LiveId" clId="{E7EA6F52-BF8D-4E76-ADC7-CD0399BA9B86}" dt="2024-03-29T09:17:25.427" v="813" actId="26606"/>
          <ac:spMkLst>
            <pc:docMk/>
            <pc:sldMk cId="4077838066" sldId="259"/>
            <ac:spMk id="38" creationId="{6EEA2DBD-9E1E-4521-8C01-F32AD18A89E3}"/>
          </ac:spMkLst>
        </pc:spChg>
        <pc:spChg chg="add">
          <ac:chgData name="Maz Kwesha" userId="0c5eb697f648cfab" providerId="LiveId" clId="{E7EA6F52-BF8D-4E76-ADC7-CD0399BA9B86}" dt="2024-03-29T09:17:25.427" v="813" actId="26606"/>
          <ac:spMkLst>
            <pc:docMk/>
            <pc:sldMk cId="4077838066" sldId="259"/>
            <ac:spMk id="40" creationId="{15BBD2C1-BA9B-46A9-A27A-33498B169272}"/>
          </ac:spMkLst>
        </pc:spChg>
        <pc:grpChg chg="add">
          <ac:chgData name="Maz Kwesha" userId="0c5eb697f648cfab" providerId="LiveId" clId="{E7EA6F52-BF8D-4E76-ADC7-CD0399BA9B86}" dt="2024-03-29T09:17:25.427" v="813" actId="26606"/>
          <ac:grpSpMkLst>
            <pc:docMk/>
            <pc:sldMk cId="4077838066" sldId="259"/>
            <ac:grpSpMk id="12" creationId="{88C9B83F-64CD-41C1-925F-A08801FFD0BD}"/>
          </ac:grpSpMkLst>
        </pc:grpChg>
        <pc:picChg chg="add">
          <ac:chgData name="Maz Kwesha" userId="0c5eb697f648cfab" providerId="LiveId" clId="{E7EA6F52-BF8D-4E76-ADC7-CD0399BA9B86}" dt="2024-03-29T09:17:25.427" v="813" actId="26606"/>
          <ac:picMkLst>
            <pc:docMk/>
            <pc:sldMk cId="4077838066" sldId="259"/>
            <ac:picMk id="8" creationId="{83049585-CF3D-ED6A-D303-2D8ABE376F7D}"/>
          </ac:picMkLst>
        </pc:picChg>
        <pc:cxnChg chg="add">
          <ac:chgData name="Maz Kwesha" userId="0c5eb697f648cfab" providerId="LiveId" clId="{E7EA6F52-BF8D-4E76-ADC7-CD0399BA9B86}" dt="2024-03-29T09:17:25.427" v="813" actId="26606"/>
          <ac:cxnSpMkLst>
            <pc:docMk/>
            <pc:sldMk cId="4077838066" sldId="259"/>
            <ac:cxnSpMk id="24" creationId="{A57C1A16-B8AB-4D99-A195-A38F556A6486}"/>
          </ac:cxnSpMkLst>
        </pc:cxnChg>
        <pc:cxnChg chg="add">
          <ac:chgData name="Maz Kwesha" userId="0c5eb697f648cfab" providerId="LiveId" clId="{E7EA6F52-BF8D-4E76-ADC7-CD0399BA9B86}" dt="2024-03-29T09:17:25.427" v="813" actId="26606"/>
          <ac:cxnSpMkLst>
            <pc:docMk/>
            <pc:sldMk cId="4077838066" sldId="259"/>
            <ac:cxnSpMk id="26" creationId="{F8A9B20B-D1DD-4573-B5EC-558029519236}"/>
          </ac:cxnSpMkLst>
        </pc:cxnChg>
      </pc:sldChg>
      <pc:sldChg chg="addSp delSp modSp new add del mod modTransition setBg modAnim">
        <pc:chgData name="Maz Kwesha" userId="0c5eb697f648cfab" providerId="LiveId" clId="{E7EA6F52-BF8D-4E76-ADC7-CD0399BA9B86}" dt="2024-03-29T09:21:40.385" v="823"/>
        <pc:sldMkLst>
          <pc:docMk/>
          <pc:sldMk cId="3185216672" sldId="260"/>
        </pc:sldMkLst>
        <pc:spChg chg="mod">
          <ac:chgData name="Maz Kwesha" userId="0c5eb697f648cfab" providerId="LiveId" clId="{E7EA6F52-BF8D-4E76-ADC7-CD0399BA9B86}" dt="2024-03-29T09:17:03.060" v="810" actId="26606"/>
          <ac:spMkLst>
            <pc:docMk/>
            <pc:sldMk cId="3185216672" sldId="260"/>
            <ac:spMk id="2" creationId="{41C5E113-C12E-EC68-DDB3-6D97D891668E}"/>
          </ac:spMkLst>
        </pc:spChg>
        <pc:spChg chg="mod">
          <ac:chgData name="Maz Kwesha" userId="0c5eb697f648cfab" providerId="LiveId" clId="{E7EA6F52-BF8D-4E76-ADC7-CD0399BA9B86}" dt="2024-03-29T09:21:30.132" v="822" actId="255"/>
          <ac:spMkLst>
            <pc:docMk/>
            <pc:sldMk cId="3185216672" sldId="260"/>
            <ac:spMk id="3" creationId="{B43A4A36-ED0C-1EE9-8E4C-2BE6D15EEB69}"/>
          </ac:spMkLst>
        </pc:spChg>
        <pc:spChg chg="mod ord">
          <ac:chgData name="Maz Kwesha" userId="0c5eb697f648cfab" providerId="LiveId" clId="{E7EA6F52-BF8D-4E76-ADC7-CD0399BA9B86}" dt="2024-03-29T09:17:03.060" v="810" actId="26606"/>
          <ac:spMkLst>
            <pc:docMk/>
            <pc:sldMk cId="3185216672" sldId="260"/>
            <ac:spMk id="4" creationId="{AC5B6A3D-6317-BD91-2EF8-E8268D778215}"/>
          </ac:spMkLst>
        </pc:spChg>
        <pc:spChg chg="mod">
          <ac:chgData name="Maz Kwesha" userId="0c5eb697f648cfab" providerId="LiveId" clId="{E7EA6F52-BF8D-4E76-ADC7-CD0399BA9B86}" dt="2024-03-29T09:17:03.060" v="810" actId="26606"/>
          <ac:spMkLst>
            <pc:docMk/>
            <pc:sldMk cId="3185216672" sldId="260"/>
            <ac:spMk id="5" creationId="{6A2F94D1-1809-00AC-86EE-928C62ABCC59}"/>
          </ac:spMkLst>
        </pc:spChg>
        <pc:spChg chg="mod">
          <ac:chgData name="Maz Kwesha" userId="0c5eb697f648cfab" providerId="LiveId" clId="{E7EA6F52-BF8D-4E76-ADC7-CD0399BA9B86}" dt="2024-03-29T09:17:03.060" v="810" actId="26606"/>
          <ac:spMkLst>
            <pc:docMk/>
            <pc:sldMk cId="3185216672" sldId="260"/>
            <ac:spMk id="6" creationId="{3B1C26BD-9BC1-B5E2-45E0-2ED1ADC13FE2}"/>
          </ac:spMkLst>
        </pc:spChg>
        <pc:spChg chg="add del mod ord">
          <ac:chgData name="Maz Kwesha" userId="0c5eb697f648cfab" providerId="LiveId" clId="{E7EA6F52-BF8D-4E76-ADC7-CD0399BA9B86}" dt="2024-03-28T17:46:57.767" v="249" actId="478"/>
          <ac:spMkLst>
            <pc:docMk/>
            <pc:sldMk cId="3185216672" sldId="260"/>
            <ac:spMk id="9" creationId="{55208FDA-F2C8-8B05-F661-2BDD3F1649A6}"/>
          </ac:spMkLst>
        </pc:spChg>
        <pc:spChg chg="add">
          <ac:chgData name="Maz Kwesha" userId="0c5eb697f648cfab" providerId="LiveId" clId="{E7EA6F52-BF8D-4E76-ADC7-CD0399BA9B86}" dt="2024-03-29T09:17:03.060" v="810" actId="26606"/>
          <ac:spMkLst>
            <pc:docMk/>
            <pc:sldMk cId="3185216672" sldId="260"/>
            <ac:spMk id="20" creationId="{3F088236-D655-4F88-B238-E16762358025}"/>
          </ac:spMkLst>
        </pc:spChg>
        <pc:spChg chg="add">
          <ac:chgData name="Maz Kwesha" userId="0c5eb697f648cfab" providerId="LiveId" clId="{E7EA6F52-BF8D-4E76-ADC7-CD0399BA9B86}" dt="2024-03-29T09:17:03.060" v="810" actId="26606"/>
          <ac:spMkLst>
            <pc:docMk/>
            <pc:sldMk cId="3185216672" sldId="260"/>
            <ac:spMk id="22" creationId="{3DAC0C92-199E-475C-9390-119A9B027276}"/>
          </ac:spMkLst>
        </pc:spChg>
        <pc:spChg chg="add">
          <ac:chgData name="Maz Kwesha" userId="0c5eb697f648cfab" providerId="LiveId" clId="{E7EA6F52-BF8D-4E76-ADC7-CD0399BA9B86}" dt="2024-03-29T09:17:03.060" v="810" actId="26606"/>
          <ac:spMkLst>
            <pc:docMk/>
            <pc:sldMk cId="3185216672" sldId="260"/>
            <ac:spMk id="24" creationId="{C4CFB339-0ED8-4FE2-9EF1-6D1375B8499B}"/>
          </ac:spMkLst>
        </pc:spChg>
        <pc:spChg chg="add">
          <ac:chgData name="Maz Kwesha" userId="0c5eb697f648cfab" providerId="LiveId" clId="{E7EA6F52-BF8D-4E76-ADC7-CD0399BA9B86}" dt="2024-03-29T09:17:03.060" v="810" actId="26606"/>
          <ac:spMkLst>
            <pc:docMk/>
            <pc:sldMk cId="3185216672" sldId="260"/>
            <ac:spMk id="26" creationId="{31896C80-2069-4431-9C19-83B913734490}"/>
          </ac:spMkLst>
        </pc:spChg>
        <pc:spChg chg="add">
          <ac:chgData name="Maz Kwesha" userId="0c5eb697f648cfab" providerId="LiveId" clId="{E7EA6F52-BF8D-4E76-ADC7-CD0399BA9B86}" dt="2024-03-29T09:17:03.060" v="810" actId="26606"/>
          <ac:spMkLst>
            <pc:docMk/>
            <pc:sldMk cId="3185216672" sldId="260"/>
            <ac:spMk id="28" creationId="{BF120A21-0841-4823-B0C4-28AEBCEF9B78}"/>
          </ac:spMkLst>
        </pc:spChg>
        <pc:spChg chg="add">
          <ac:chgData name="Maz Kwesha" userId="0c5eb697f648cfab" providerId="LiveId" clId="{E7EA6F52-BF8D-4E76-ADC7-CD0399BA9B86}" dt="2024-03-29T09:17:03.060" v="810" actId="26606"/>
          <ac:spMkLst>
            <pc:docMk/>
            <pc:sldMk cId="3185216672" sldId="260"/>
            <ac:spMk id="30" creationId="{DBB05BAE-BBD3-4289-899F-A6851503C6B0}"/>
          </ac:spMkLst>
        </pc:spChg>
        <pc:spChg chg="add">
          <ac:chgData name="Maz Kwesha" userId="0c5eb697f648cfab" providerId="LiveId" clId="{E7EA6F52-BF8D-4E76-ADC7-CD0399BA9B86}" dt="2024-03-29T09:17:03.060" v="810" actId="26606"/>
          <ac:spMkLst>
            <pc:docMk/>
            <pc:sldMk cId="3185216672" sldId="260"/>
            <ac:spMk id="32" creationId="{9874D11C-36F5-4BBE-A490-019A54E953B0}"/>
          </ac:spMkLst>
        </pc:spChg>
        <pc:picChg chg="add del mod ord">
          <ac:chgData name="Maz Kwesha" userId="0c5eb697f648cfab" providerId="LiveId" clId="{E7EA6F52-BF8D-4E76-ADC7-CD0399BA9B86}" dt="2024-03-28T17:46:57.767" v="249" actId="478"/>
          <ac:picMkLst>
            <pc:docMk/>
            <pc:sldMk cId="3185216672" sldId="260"/>
            <ac:picMk id="8" creationId="{A9FBDFF6-444E-024F-46A5-98CD63AEC2A6}"/>
          </ac:picMkLst>
        </pc:picChg>
        <pc:picChg chg="add mod ord">
          <ac:chgData name="Maz Kwesha" userId="0c5eb697f648cfab" providerId="LiveId" clId="{E7EA6F52-BF8D-4E76-ADC7-CD0399BA9B86}" dt="2024-03-29T09:17:03.060" v="810" actId="26606"/>
          <ac:picMkLst>
            <pc:docMk/>
            <pc:sldMk cId="3185216672" sldId="260"/>
            <ac:picMk id="11" creationId="{3B8DE7F1-D64B-9371-C7C1-E67EF158967E}"/>
          </ac:picMkLst>
        </pc:picChg>
        <pc:cxnChg chg="add">
          <ac:chgData name="Maz Kwesha" userId="0c5eb697f648cfab" providerId="LiveId" clId="{E7EA6F52-BF8D-4E76-ADC7-CD0399BA9B86}" dt="2024-03-29T09:17:03.060" v="810" actId="26606"/>
          <ac:cxnSpMkLst>
            <pc:docMk/>
            <pc:sldMk cId="3185216672" sldId="260"/>
            <ac:cxnSpMk id="16" creationId="{64FA5DFF-7FE6-4855-84E6-DFA78EE978BD}"/>
          </ac:cxnSpMkLst>
        </pc:cxnChg>
        <pc:cxnChg chg="add">
          <ac:chgData name="Maz Kwesha" userId="0c5eb697f648cfab" providerId="LiveId" clId="{E7EA6F52-BF8D-4E76-ADC7-CD0399BA9B86}" dt="2024-03-29T09:17:03.060" v="810" actId="26606"/>
          <ac:cxnSpMkLst>
            <pc:docMk/>
            <pc:sldMk cId="3185216672" sldId="260"/>
            <ac:cxnSpMk id="18" creationId="{2AFD8CBA-54A3-4363-991B-B9C631BBFA74}"/>
          </ac:cxnSpMkLst>
        </pc:cxnChg>
      </pc:sldChg>
      <pc:sldChg chg="addSp modSp new add del mod modTransition setBg addAnim modAnim">
        <pc:chgData name="Maz Kwesha" userId="0c5eb697f648cfab" providerId="LiveId" clId="{E7EA6F52-BF8D-4E76-ADC7-CD0399BA9B86}" dt="2024-03-29T09:23:30.605" v="826"/>
        <pc:sldMkLst>
          <pc:docMk/>
          <pc:sldMk cId="3568266731" sldId="261"/>
        </pc:sldMkLst>
        <pc:spChg chg="mod">
          <ac:chgData name="Maz Kwesha" userId="0c5eb697f648cfab" providerId="LiveId" clId="{E7EA6F52-BF8D-4E76-ADC7-CD0399BA9B86}" dt="2024-03-29T09:16:54.907" v="808" actId="26606"/>
          <ac:spMkLst>
            <pc:docMk/>
            <pc:sldMk cId="3568266731" sldId="261"/>
            <ac:spMk id="2" creationId="{E012872D-4E80-8DD3-CC14-88D814AC7B49}"/>
          </ac:spMkLst>
        </pc:spChg>
        <pc:spChg chg="mod">
          <ac:chgData name="Maz Kwesha" userId="0c5eb697f648cfab" providerId="LiveId" clId="{E7EA6F52-BF8D-4E76-ADC7-CD0399BA9B86}" dt="2024-03-29T09:16:54.907" v="808" actId="26606"/>
          <ac:spMkLst>
            <pc:docMk/>
            <pc:sldMk cId="3568266731" sldId="261"/>
            <ac:spMk id="3" creationId="{EBC38637-5B02-5C55-1DC0-FD89042B5E89}"/>
          </ac:spMkLst>
        </pc:spChg>
        <pc:spChg chg="mod ord">
          <ac:chgData name="Maz Kwesha" userId="0c5eb697f648cfab" providerId="LiveId" clId="{E7EA6F52-BF8D-4E76-ADC7-CD0399BA9B86}" dt="2024-03-29T09:16:54.907" v="808" actId="26606"/>
          <ac:spMkLst>
            <pc:docMk/>
            <pc:sldMk cId="3568266731" sldId="261"/>
            <ac:spMk id="4" creationId="{B2D09E81-1F71-C12C-4B27-3ABF25CA4BAA}"/>
          </ac:spMkLst>
        </pc:spChg>
        <pc:spChg chg="mod">
          <ac:chgData name="Maz Kwesha" userId="0c5eb697f648cfab" providerId="LiveId" clId="{E7EA6F52-BF8D-4E76-ADC7-CD0399BA9B86}" dt="2024-03-29T09:16:54.907" v="808" actId="26606"/>
          <ac:spMkLst>
            <pc:docMk/>
            <pc:sldMk cId="3568266731" sldId="261"/>
            <ac:spMk id="5" creationId="{3EE7E11E-DC6D-26C5-EE54-DF98CA351D7A}"/>
          </ac:spMkLst>
        </pc:spChg>
        <pc:spChg chg="mod">
          <ac:chgData name="Maz Kwesha" userId="0c5eb697f648cfab" providerId="LiveId" clId="{E7EA6F52-BF8D-4E76-ADC7-CD0399BA9B86}" dt="2024-03-29T09:16:54.907" v="808" actId="26606"/>
          <ac:spMkLst>
            <pc:docMk/>
            <pc:sldMk cId="3568266731" sldId="261"/>
            <ac:spMk id="6" creationId="{BF6FC166-6746-949B-BC1E-B2DC62751FD9}"/>
          </ac:spMkLst>
        </pc:spChg>
        <pc:spChg chg="add mod">
          <ac:chgData name="Maz Kwesha" userId="0c5eb697f648cfab" providerId="LiveId" clId="{E7EA6F52-BF8D-4E76-ADC7-CD0399BA9B86}" dt="2024-03-29T09:16:54.907" v="808" actId="26606"/>
          <ac:spMkLst>
            <pc:docMk/>
            <pc:sldMk cId="3568266731" sldId="261"/>
            <ac:spMk id="9" creationId="{F7DC035B-8183-6419-05F2-9ADA1E8580EF}"/>
          </ac:spMkLst>
        </pc:spChg>
        <pc:spChg chg="add">
          <ac:chgData name="Maz Kwesha" userId="0c5eb697f648cfab" providerId="LiveId" clId="{E7EA6F52-BF8D-4E76-ADC7-CD0399BA9B86}" dt="2024-03-29T09:16:54.907" v="808" actId="26606"/>
          <ac:spMkLst>
            <pc:docMk/>
            <pc:sldMk cId="3568266731" sldId="261"/>
            <ac:spMk id="30" creationId="{66D61E08-70C3-48D8-BEA0-787111DC30DA}"/>
          </ac:spMkLst>
        </pc:spChg>
        <pc:spChg chg="add">
          <ac:chgData name="Maz Kwesha" userId="0c5eb697f648cfab" providerId="LiveId" clId="{E7EA6F52-BF8D-4E76-ADC7-CD0399BA9B86}" dt="2024-03-29T09:16:54.907" v="808" actId="26606"/>
          <ac:spMkLst>
            <pc:docMk/>
            <pc:sldMk cId="3568266731" sldId="261"/>
            <ac:spMk id="32" creationId="{FC55298F-0AE5-478E-AD2B-03C2614C5833}"/>
          </ac:spMkLst>
        </pc:spChg>
        <pc:spChg chg="add">
          <ac:chgData name="Maz Kwesha" userId="0c5eb697f648cfab" providerId="LiveId" clId="{E7EA6F52-BF8D-4E76-ADC7-CD0399BA9B86}" dt="2024-03-29T09:16:54.907" v="808" actId="26606"/>
          <ac:spMkLst>
            <pc:docMk/>
            <pc:sldMk cId="3568266731" sldId="261"/>
            <ac:spMk id="34" creationId="{C180E4EA-0B63-4779-A895-7E90E71088F3}"/>
          </ac:spMkLst>
        </pc:spChg>
        <pc:spChg chg="add">
          <ac:chgData name="Maz Kwesha" userId="0c5eb697f648cfab" providerId="LiveId" clId="{E7EA6F52-BF8D-4E76-ADC7-CD0399BA9B86}" dt="2024-03-29T09:16:54.907" v="808" actId="26606"/>
          <ac:spMkLst>
            <pc:docMk/>
            <pc:sldMk cId="3568266731" sldId="261"/>
            <ac:spMk id="36" creationId="{CEE01D9D-3DE8-4EED-B0D3-8F3C79CC7673}"/>
          </ac:spMkLst>
        </pc:spChg>
        <pc:spChg chg="add">
          <ac:chgData name="Maz Kwesha" userId="0c5eb697f648cfab" providerId="LiveId" clId="{E7EA6F52-BF8D-4E76-ADC7-CD0399BA9B86}" dt="2024-03-29T09:16:54.907" v="808" actId="26606"/>
          <ac:spMkLst>
            <pc:docMk/>
            <pc:sldMk cId="3568266731" sldId="261"/>
            <ac:spMk id="38" creationId="{89AF5CE9-607F-43F4-8983-DCD6DA4051FD}"/>
          </ac:spMkLst>
        </pc:spChg>
        <pc:spChg chg="add">
          <ac:chgData name="Maz Kwesha" userId="0c5eb697f648cfab" providerId="LiveId" clId="{E7EA6F52-BF8D-4E76-ADC7-CD0399BA9B86}" dt="2024-03-29T09:16:54.907" v="808" actId="26606"/>
          <ac:spMkLst>
            <pc:docMk/>
            <pc:sldMk cId="3568266731" sldId="261"/>
            <ac:spMk id="40" creationId="{6EEA2DBD-9E1E-4521-8C01-F32AD18A89E3}"/>
          </ac:spMkLst>
        </pc:spChg>
        <pc:spChg chg="add">
          <ac:chgData name="Maz Kwesha" userId="0c5eb697f648cfab" providerId="LiveId" clId="{E7EA6F52-BF8D-4E76-ADC7-CD0399BA9B86}" dt="2024-03-29T09:16:54.907" v="808" actId="26606"/>
          <ac:spMkLst>
            <pc:docMk/>
            <pc:sldMk cId="3568266731" sldId="261"/>
            <ac:spMk id="42" creationId="{15BBD2C1-BA9B-46A9-A27A-33498B169272}"/>
          </ac:spMkLst>
        </pc:spChg>
        <pc:grpChg chg="add">
          <ac:chgData name="Maz Kwesha" userId="0c5eb697f648cfab" providerId="LiveId" clId="{E7EA6F52-BF8D-4E76-ADC7-CD0399BA9B86}" dt="2024-03-29T09:16:54.907" v="808" actId="26606"/>
          <ac:grpSpMkLst>
            <pc:docMk/>
            <pc:sldMk cId="3568266731" sldId="261"/>
            <ac:grpSpMk id="14" creationId="{88C9B83F-64CD-41C1-925F-A08801FFD0BD}"/>
          </ac:grpSpMkLst>
        </pc:grpChg>
        <pc:picChg chg="add mod ord">
          <ac:chgData name="Maz Kwesha" userId="0c5eb697f648cfab" providerId="LiveId" clId="{E7EA6F52-BF8D-4E76-ADC7-CD0399BA9B86}" dt="2024-03-29T09:16:54.907" v="808" actId="26606"/>
          <ac:picMkLst>
            <pc:docMk/>
            <pc:sldMk cId="3568266731" sldId="261"/>
            <ac:picMk id="8" creationId="{D3637412-5125-E282-45D6-57834032BD67}"/>
          </ac:picMkLst>
        </pc:picChg>
        <pc:cxnChg chg="add">
          <ac:chgData name="Maz Kwesha" userId="0c5eb697f648cfab" providerId="LiveId" clId="{E7EA6F52-BF8D-4E76-ADC7-CD0399BA9B86}" dt="2024-03-29T09:16:54.907" v="808" actId="26606"/>
          <ac:cxnSpMkLst>
            <pc:docMk/>
            <pc:sldMk cId="3568266731" sldId="261"/>
            <ac:cxnSpMk id="26" creationId="{A57C1A16-B8AB-4D99-A195-A38F556A6486}"/>
          </ac:cxnSpMkLst>
        </pc:cxnChg>
        <pc:cxnChg chg="add">
          <ac:chgData name="Maz Kwesha" userId="0c5eb697f648cfab" providerId="LiveId" clId="{E7EA6F52-BF8D-4E76-ADC7-CD0399BA9B86}" dt="2024-03-29T09:16:54.907" v="808" actId="26606"/>
          <ac:cxnSpMkLst>
            <pc:docMk/>
            <pc:sldMk cId="3568266731" sldId="261"/>
            <ac:cxnSpMk id="28" creationId="{F8A9B20B-D1DD-4573-B5EC-558029519236}"/>
          </ac:cxnSpMkLst>
        </pc:cxnChg>
      </pc:sldChg>
      <pc:sldChg chg="addSp delSp modSp new add del mod modTransition setBg">
        <pc:chgData name="Maz Kwesha" userId="0c5eb697f648cfab" providerId="LiveId" clId="{E7EA6F52-BF8D-4E76-ADC7-CD0399BA9B86}" dt="2024-03-29T09:23:52.135" v="827" actId="255"/>
        <pc:sldMkLst>
          <pc:docMk/>
          <pc:sldMk cId="2706389822" sldId="262"/>
        </pc:sldMkLst>
        <pc:spChg chg="mod">
          <ac:chgData name="Maz Kwesha" userId="0c5eb697f648cfab" providerId="LiveId" clId="{E7EA6F52-BF8D-4E76-ADC7-CD0399BA9B86}" dt="2024-03-29T09:16:47.668" v="807" actId="26606"/>
          <ac:spMkLst>
            <pc:docMk/>
            <pc:sldMk cId="2706389822" sldId="262"/>
            <ac:spMk id="2" creationId="{32EAB96C-4EDC-AA3F-F82A-0169FBE61F46}"/>
          </ac:spMkLst>
        </pc:spChg>
        <pc:spChg chg="del">
          <ac:chgData name="Maz Kwesha" userId="0c5eb697f648cfab" providerId="LiveId" clId="{E7EA6F52-BF8D-4E76-ADC7-CD0399BA9B86}" dt="2024-03-28T17:52:00.486" v="294" actId="931"/>
          <ac:spMkLst>
            <pc:docMk/>
            <pc:sldMk cId="2706389822" sldId="262"/>
            <ac:spMk id="3" creationId="{09288A66-4B43-C67D-027D-2B088F5B654B}"/>
          </ac:spMkLst>
        </pc:spChg>
        <pc:spChg chg="mod ord">
          <ac:chgData name="Maz Kwesha" userId="0c5eb697f648cfab" providerId="LiveId" clId="{E7EA6F52-BF8D-4E76-ADC7-CD0399BA9B86}" dt="2024-03-29T09:16:47.668" v="807" actId="26606"/>
          <ac:spMkLst>
            <pc:docMk/>
            <pc:sldMk cId="2706389822" sldId="262"/>
            <ac:spMk id="4" creationId="{83076494-E8AA-A239-6BDB-34B9168BDEB2}"/>
          </ac:spMkLst>
        </pc:spChg>
        <pc:spChg chg="mod">
          <ac:chgData name="Maz Kwesha" userId="0c5eb697f648cfab" providerId="LiveId" clId="{E7EA6F52-BF8D-4E76-ADC7-CD0399BA9B86}" dt="2024-03-29T09:16:47.668" v="807" actId="26606"/>
          <ac:spMkLst>
            <pc:docMk/>
            <pc:sldMk cId="2706389822" sldId="262"/>
            <ac:spMk id="5" creationId="{B9E7943B-5BDD-1325-A3CF-186C7AA72644}"/>
          </ac:spMkLst>
        </pc:spChg>
        <pc:spChg chg="mod">
          <ac:chgData name="Maz Kwesha" userId="0c5eb697f648cfab" providerId="LiveId" clId="{E7EA6F52-BF8D-4E76-ADC7-CD0399BA9B86}" dt="2024-03-29T09:16:47.668" v="807" actId="26606"/>
          <ac:spMkLst>
            <pc:docMk/>
            <pc:sldMk cId="2706389822" sldId="262"/>
            <ac:spMk id="6" creationId="{D1FD1A28-E585-8C92-2D44-835265876377}"/>
          </ac:spMkLst>
        </pc:spChg>
        <pc:spChg chg="add mod ord">
          <ac:chgData name="Maz Kwesha" userId="0c5eb697f648cfab" providerId="LiveId" clId="{E7EA6F52-BF8D-4E76-ADC7-CD0399BA9B86}" dt="2024-03-29T09:23:52.135" v="827" actId="255"/>
          <ac:spMkLst>
            <pc:docMk/>
            <pc:sldMk cId="2706389822" sldId="262"/>
            <ac:spMk id="9" creationId="{A77D41B0-F21A-67E5-993C-3CD84C539442}"/>
          </ac:spMkLst>
        </pc:spChg>
        <pc:spChg chg="add">
          <ac:chgData name="Maz Kwesha" userId="0c5eb697f648cfab" providerId="LiveId" clId="{E7EA6F52-BF8D-4E76-ADC7-CD0399BA9B86}" dt="2024-03-29T09:16:47.668" v="807" actId="26606"/>
          <ac:spMkLst>
            <pc:docMk/>
            <pc:sldMk cId="2706389822" sldId="262"/>
            <ac:spMk id="14" creationId="{A65AC7D1-EAA9-48F5-B509-60A7F50BF703}"/>
          </ac:spMkLst>
        </pc:spChg>
        <pc:spChg chg="add">
          <ac:chgData name="Maz Kwesha" userId="0c5eb697f648cfab" providerId="LiveId" clId="{E7EA6F52-BF8D-4E76-ADC7-CD0399BA9B86}" dt="2024-03-29T09:16:47.668" v="807" actId="26606"/>
          <ac:spMkLst>
            <pc:docMk/>
            <pc:sldMk cId="2706389822" sldId="262"/>
            <ac:spMk id="16" creationId="{D6320AF9-619A-4175-865B-5663E1AEF4C5}"/>
          </ac:spMkLst>
        </pc:spChg>
        <pc:spChg chg="add">
          <ac:chgData name="Maz Kwesha" userId="0c5eb697f648cfab" providerId="LiveId" clId="{E7EA6F52-BF8D-4E76-ADC7-CD0399BA9B86}" dt="2024-03-29T09:16:47.668" v="807" actId="26606"/>
          <ac:spMkLst>
            <pc:docMk/>
            <pc:sldMk cId="2706389822" sldId="262"/>
            <ac:spMk id="22" creationId="{7E018740-5C2B-4A41-AC1A-7E68D1EC1954}"/>
          </ac:spMkLst>
        </pc:spChg>
        <pc:spChg chg="add">
          <ac:chgData name="Maz Kwesha" userId="0c5eb697f648cfab" providerId="LiveId" clId="{E7EA6F52-BF8D-4E76-ADC7-CD0399BA9B86}" dt="2024-03-29T09:16:47.668" v="807" actId="26606"/>
          <ac:spMkLst>
            <pc:docMk/>
            <pc:sldMk cId="2706389822" sldId="262"/>
            <ac:spMk id="24" creationId="{166F75A4-C475-4941-8EE2-B80A06A2C1BB}"/>
          </ac:spMkLst>
        </pc:spChg>
        <pc:spChg chg="add">
          <ac:chgData name="Maz Kwesha" userId="0c5eb697f648cfab" providerId="LiveId" clId="{E7EA6F52-BF8D-4E76-ADC7-CD0399BA9B86}" dt="2024-03-29T09:16:47.668" v="807" actId="26606"/>
          <ac:spMkLst>
            <pc:docMk/>
            <pc:sldMk cId="2706389822" sldId="262"/>
            <ac:spMk id="26" creationId="{A032553A-72E8-4B0D-8405-FF9771C9AF05}"/>
          </ac:spMkLst>
        </pc:spChg>
        <pc:spChg chg="add">
          <ac:chgData name="Maz Kwesha" userId="0c5eb697f648cfab" providerId="LiveId" clId="{E7EA6F52-BF8D-4E76-ADC7-CD0399BA9B86}" dt="2024-03-29T09:16:47.668" v="807" actId="26606"/>
          <ac:spMkLst>
            <pc:docMk/>
            <pc:sldMk cId="2706389822" sldId="262"/>
            <ac:spMk id="28" creationId="{765800AC-C3B9-498E-87BC-29FAE4C76B21}"/>
          </ac:spMkLst>
        </pc:spChg>
        <pc:spChg chg="add">
          <ac:chgData name="Maz Kwesha" userId="0c5eb697f648cfab" providerId="LiveId" clId="{E7EA6F52-BF8D-4E76-ADC7-CD0399BA9B86}" dt="2024-03-29T09:16:47.668" v="807" actId="26606"/>
          <ac:spMkLst>
            <pc:docMk/>
            <pc:sldMk cId="2706389822" sldId="262"/>
            <ac:spMk id="30" creationId="{1F9D6ACB-2FF4-49F9-978A-E0D5327FC635}"/>
          </ac:spMkLst>
        </pc:spChg>
        <pc:spChg chg="add">
          <ac:chgData name="Maz Kwesha" userId="0c5eb697f648cfab" providerId="LiveId" clId="{E7EA6F52-BF8D-4E76-ADC7-CD0399BA9B86}" dt="2024-03-29T09:16:47.668" v="807" actId="26606"/>
          <ac:spMkLst>
            <pc:docMk/>
            <pc:sldMk cId="2706389822" sldId="262"/>
            <ac:spMk id="32" creationId="{A5EC319D-0FEA-4B95-A3EA-01E35672C95B}"/>
          </ac:spMkLst>
        </pc:spChg>
        <pc:picChg chg="add mod ord">
          <ac:chgData name="Maz Kwesha" userId="0c5eb697f648cfab" providerId="LiveId" clId="{E7EA6F52-BF8D-4E76-ADC7-CD0399BA9B86}" dt="2024-03-29T09:16:47.668" v="807" actId="26606"/>
          <ac:picMkLst>
            <pc:docMk/>
            <pc:sldMk cId="2706389822" sldId="262"/>
            <ac:picMk id="8" creationId="{E074F97D-0DF7-2240-4632-02F727D9EEED}"/>
          </ac:picMkLst>
        </pc:picChg>
        <pc:cxnChg chg="add">
          <ac:chgData name="Maz Kwesha" userId="0c5eb697f648cfab" providerId="LiveId" clId="{E7EA6F52-BF8D-4E76-ADC7-CD0399BA9B86}" dt="2024-03-29T09:16:47.668" v="807" actId="26606"/>
          <ac:cxnSpMkLst>
            <pc:docMk/>
            <pc:sldMk cId="2706389822" sldId="262"/>
            <ac:cxnSpMk id="18" creationId="{063B6EC6-D752-4EE7-908B-F8F19E8C7FEA}"/>
          </ac:cxnSpMkLst>
        </pc:cxnChg>
        <pc:cxnChg chg="add">
          <ac:chgData name="Maz Kwesha" userId="0c5eb697f648cfab" providerId="LiveId" clId="{E7EA6F52-BF8D-4E76-ADC7-CD0399BA9B86}" dt="2024-03-29T09:16:47.668" v="807" actId="26606"/>
          <ac:cxnSpMkLst>
            <pc:docMk/>
            <pc:sldMk cId="2706389822" sldId="262"/>
            <ac:cxnSpMk id="20" creationId="{EFECD4E8-AD3E-4228-82A2-9461958EA94D}"/>
          </ac:cxnSpMkLst>
        </pc:cxnChg>
      </pc:sldChg>
      <pc:sldChg chg="addSp modSp new add del mod ord modTransition setBg modClrScheme chgLayout">
        <pc:chgData name="Maz Kwesha" userId="0c5eb697f648cfab" providerId="LiveId" clId="{E7EA6F52-BF8D-4E76-ADC7-CD0399BA9B86}" dt="2024-03-29T09:27:08.776" v="828" actId="255"/>
        <pc:sldMkLst>
          <pc:docMk/>
          <pc:sldMk cId="1811267464" sldId="263"/>
        </pc:sldMkLst>
        <pc:spChg chg="mod">
          <ac:chgData name="Maz Kwesha" userId="0c5eb697f648cfab" providerId="LiveId" clId="{E7EA6F52-BF8D-4E76-ADC7-CD0399BA9B86}" dt="2024-03-29T09:16:36.510" v="806" actId="26606"/>
          <ac:spMkLst>
            <pc:docMk/>
            <pc:sldMk cId="1811267464" sldId="263"/>
            <ac:spMk id="2" creationId="{4AEBA8DE-E193-013D-7347-85F7C12A990A}"/>
          </ac:spMkLst>
        </pc:spChg>
        <pc:spChg chg="mod">
          <ac:chgData name="Maz Kwesha" userId="0c5eb697f648cfab" providerId="LiveId" clId="{E7EA6F52-BF8D-4E76-ADC7-CD0399BA9B86}" dt="2024-03-29T09:27:08.776" v="828" actId="255"/>
          <ac:spMkLst>
            <pc:docMk/>
            <pc:sldMk cId="1811267464" sldId="263"/>
            <ac:spMk id="3" creationId="{E99F0AA5-5121-748A-0B0D-9D6A7AEFF0B2}"/>
          </ac:spMkLst>
        </pc:spChg>
        <pc:spChg chg="mod ord">
          <ac:chgData name="Maz Kwesha" userId="0c5eb697f648cfab" providerId="LiveId" clId="{E7EA6F52-BF8D-4E76-ADC7-CD0399BA9B86}" dt="2024-03-29T09:16:36.510" v="806" actId="26606"/>
          <ac:spMkLst>
            <pc:docMk/>
            <pc:sldMk cId="1811267464" sldId="263"/>
            <ac:spMk id="4" creationId="{3D56DE6C-0C1F-7D1A-5E38-C1679DE4589F}"/>
          </ac:spMkLst>
        </pc:spChg>
        <pc:spChg chg="mod">
          <ac:chgData name="Maz Kwesha" userId="0c5eb697f648cfab" providerId="LiveId" clId="{E7EA6F52-BF8D-4E76-ADC7-CD0399BA9B86}" dt="2024-03-29T09:16:36.510" v="806" actId="26606"/>
          <ac:spMkLst>
            <pc:docMk/>
            <pc:sldMk cId="1811267464" sldId="263"/>
            <ac:spMk id="5" creationId="{8282D93C-A30F-9418-161E-2E08D1A16512}"/>
          </ac:spMkLst>
        </pc:spChg>
        <pc:spChg chg="mod">
          <ac:chgData name="Maz Kwesha" userId="0c5eb697f648cfab" providerId="LiveId" clId="{E7EA6F52-BF8D-4E76-ADC7-CD0399BA9B86}" dt="2024-03-29T09:16:36.510" v="806" actId="26606"/>
          <ac:spMkLst>
            <pc:docMk/>
            <pc:sldMk cId="1811267464" sldId="263"/>
            <ac:spMk id="6" creationId="{C9EB4A45-75B4-C618-B0F8-8474080FE5FB}"/>
          </ac:spMkLst>
        </pc:spChg>
        <pc:spChg chg="add mod">
          <ac:chgData name="Maz Kwesha" userId="0c5eb697f648cfab" providerId="LiveId" clId="{E7EA6F52-BF8D-4E76-ADC7-CD0399BA9B86}" dt="2024-03-29T09:16:36.510" v="806" actId="26606"/>
          <ac:spMkLst>
            <pc:docMk/>
            <pc:sldMk cId="1811267464" sldId="263"/>
            <ac:spMk id="9" creationId="{A2CF0142-D717-3075-1491-E8CB6151E32B}"/>
          </ac:spMkLst>
        </pc:spChg>
        <pc:spChg chg="add">
          <ac:chgData name="Maz Kwesha" userId="0c5eb697f648cfab" providerId="LiveId" clId="{E7EA6F52-BF8D-4E76-ADC7-CD0399BA9B86}" dt="2024-03-29T09:16:36.510" v="806" actId="26606"/>
          <ac:spMkLst>
            <pc:docMk/>
            <pc:sldMk cId="1811267464" sldId="263"/>
            <ac:spMk id="26" creationId="{A65AC7D1-EAA9-48F5-B509-60A7F50BF703}"/>
          </ac:spMkLst>
        </pc:spChg>
        <pc:spChg chg="add">
          <ac:chgData name="Maz Kwesha" userId="0c5eb697f648cfab" providerId="LiveId" clId="{E7EA6F52-BF8D-4E76-ADC7-CD0399BA9B86}" dt="2024-03-29T09:16:36.510" v="806" actId="26606"/>
          <ac:spMkLst>
            <pc:docMk/>
            <pc:sldMk cId="1811267464" sldId="263"/>
            <ac:spMk id="28" creationId="{D6320AF9-619A-4175-865B-5663E1AEF4C5}"/>
          </ac:spMkLst>
        </pc:spChg>
        <pc:spChg chg="add">
          <ac:chgData name="Maz Kwesha" userId="0c5eb697f648cfab" providerId="LiveId" clId="{E7EA6F52-BF8D-4E76-ADC7-CD0399BA9B86}" dt="2024-03-29T09:16:36.510" v="806" actId="26606"/>
          <ac:spMkLst>
            <pc:docMk/>
            <pc:sldMk cId="1811267464" sldId="263"/>
            <ac:spMk id="34" creationId="{7E018740-5C2B-4A41-AC1A-7E68D1EC1954}"/>
          </ac:spMkLst>
        </pc:spChg>
        <pc:spChg chg="add">
          <ac:chgData name="Maz Kwesha" userId="0c5eb697f648cfab" providerId="LiveId" clId="{E7EA6F52-BF8D-4E76-ADC7-CD0399BA9B86}" dt="2024-03-29T09:16:36.510" v="806" actId="26606"/>
          <ac:spMkLst>
            <pc:docMk/>
            <pc:sldMk cId="1811267464" sldId="263"/>
            <ac:spMk id="36" creationId="{166F75A4-C475-4941-8EE2-B80A06A2C1BB}"/>
          </ac:spMkLst>
        </pc:spChg>
        <pc:spChg chg="add">
          <ac:chgData name="Maz Kwesha" userId="0c5eb697f648cfab" providerId="LiveId" clId="{E7EA6F52-BF8D-4E76-ADC7-CD0399BA9B86}" dt="2024-03-29T09:16:36.510" v="806" actId="26606"/>
          <ac:spMkLst>
            <pc:docMk/>
            <pc:sldMk cId="1811267464" sldId="263"/>
            <ac:spMk id="38" creationId="{A032553A-72E8-4B0D-8405-FF9771C9AF05}"/>
          </ac:spMkLst>
        </pc:spChg>
        <pc:spChg chg="add">
          <ac:chgData name="Maz Kwesha" userId="0c5eb697f648cfab" providerId="LiveId" clId="{E7EA6F52-BF8D-4E76-ADC7-CD0399BA9B86}" dt="2024-03-29T09:16:36.510" v="806" actId="26606"/>
          <ac:spMkLst>
            <pc:docMk/>
            <pc:sldMk cId="1811267464" sldId="263"/>
            <ac:spMk id="40" creationId="{765800AC-C3B9-498E-87BC-29FAE4C76B21}"/>
          </ac:spMkLst>
        </pc:spChg>
        <pc:spChg chg="add">
          <ac:chgData name="Maz Kwesha" userId="0c5eb697f648cfab" providerId="LiveId" clId="{E7EA6F52-BF8D-4E76-ADC7-CD0399BA9B86}" dt="2024-03-29T09:16:36.510" v="806" actId="26606"/>
          <ac:spMkLst>
            <pc:docMk/>
            <pc:sldMk cId="1811267464" sldId="263"/>
            <ac:spMk id="42" creationId="{1F9D6ACB-2FF4-49F9-978A-E0D5327FC635}"/>
          </ac:spMkLst>
        </pc:spChg>
        <pc:spChg chg="add">
          <ac:chgData name="Maz Kwesha" userId="0c5eb697f648cfab" providerId="LiveId" clId="{E7EA6F52-BF8D-4E76-ADC7-CD0399BA9B86}" dt="2024-03-29T09:16:36.510" v="806" actId="26606"/>
          <ac:spMkLst>
            <pc:docMk/>
            <pc:sldMk cId="1811267464" sldId="263"/>
            <ac:spMk id="44" creationId="{A5EC319D-0FEA-4B95-A3EA-01E35672C95B}"/>
          </ac:spMkLst>
        </pc:spChg>
        <pc:grpChg chg="add">
          <ac:chgData name="Maz Kwesha" userId="0c5eb697f648cfab" providerId="LiveId" clId="{E7EA6F52-BF8D-4E76-ADC7-CD0399BA9B86}" dt="2024-03-29T09:16:36.510" v="806" actId="26606"/>
          <ac:grpSpMkLst>
            <pc:docMk/>
            <pc:sldMk cId="1811267464" sldId="263"/>
            <ac:grpSpMk id="14" creationId="{1F2B4773-3207-44CC-B7AC-892B70498211}"/>
          </ac:grpSpMkLst>
        </pc:grpChg>
        <pc:picChg chg="add mod ord">
          <ac:chgData name="Maz Kwesha" userId="0c5eb697f648cfab" providerId="LiveId" clId="{E7EA6F52-BF8D-4E76-ADC7-CD0399BA9B86}" dt="2024-03-29T09:16:36.510" v="806" actId="26606"/>
          <ac:picMkLst>
            <pc:docMk/>
            <pc:sldMk cId="1811267464" sldId="263"/>
            <ac:picMk id="8" creationId="{64D4A152-C1EB-616E-803C-1D944E351DD2}"/>
          </ac:picMkLst>
        </pc:picChg>
        <pc:cxnChg chg="add">
          <ac:chgData name="Maz Kwesha" userId="0c5eb697f648cfab" providerId="LiveId" clId="{E7EA6F52-BF8D-4E76-ADC7-CD0399BA9B86}" dt="2024-03-29T09:16:36.510" v="806" actId="26606"/>
          <ac:cxnSpMkLst>
            <pc:docMk/>
            <pc:sldMk cId="1811267464" sldId="263"/>
            <ac:cxnSpMk id="30" creationId="{063B6EC6-D752-4EE7-908B-F8F19E8C7FEA}"/>
          </ac:cxnSpMkLst>
        </pc:cxnChg>
        <pc:cxnChg chg="add">
          <ac:chgData name="Maz Kwesha" userId="0c5eb697f648cfab" providerId="LiveId" clId="{E7EA6F52-BF8D-4E76-ADC7-CD0399BA9B86}" dt="2024-03-29T09:16:36.510" v="806" actId="26606"/>
          <ac:cxnSpMkLst>
            <pc:docMk/>
            <pc:sldMk cId="1811267464" sldId="263"/>
            <ac:cxnSpMk id="32" creationId="{EFECD4E8-AD3E-4228-82A2-9461958EA94D}"/>
          </ac:cxnSpMkLst>
        </pc:cxnChg>
      </pc:sldChg>
      <pc:sldChg chg="addSp modSp new add del mod modTransition setBg modClrScheme chgLayout">
        <pc:chgData name="Maz Kwesha" userId="0c5eb697f648cfab" providerId="LiveId" clId="{E7EA6F52-BF8D-4E76-ADC7-CD0399BA9B86}" dt="2024-03-29T09:28:07.904" v="829" actId="255"/>
        <pc:sldMkLst>
          <pc:docMk/>
          <pc:sldMk cId="743284994" sldId="264"/>
        </pc:sldMkLst>
        <pc:spChg chg="mod">
          <ac:chgData name="Maz Kwesha" userId="0c5eb697f648cfab" providerId="LiveId" clId="{E7EA6F52-BF8D-4E76-ADC7-CD0399BA9B86}" dt="2024-03-29T09:16:27.986" v="805" actId="26606"/>
          <ac:spMkLst>
            <pc:docMk/>
            <pc:sldMk cId="743284994" sldId="264"/>
            <ac:spMk id="2" creationId="{5CA23AB8-BC80-985C-19BE-5E0447EA5925}"/>
          </ac:spMkLst>
        </pc:spChg>
        <pc:spChg chg="mod">
          <ac:chgData name="Maz Kwesha" userId="0c5eb697f648cfab" providerId="LiveId" clId="{E7EA6F52-BF8D-4E76-ADC7-CD0399BA9B86}" dt="2024-03-29T09:28:07.904" v="829" actId="255"/>
          <ac:spMkLst>
            <pc:docMk/>
            <pc:sldMk cId="743284994" sldId="264"/>
            <ac:spMk id="3" creationId="{6002F00A-AF19-F0C3-1560-608CCD8BB7B0}"/>
          </ac:spMkLst>
        </pc:spChg>
        <pc:spChg chg="mod ord">
          <ac:chgData name="Maz Kwesha" userId="0c5eb697f648cfab" providerId="LiveId" clId="{E7EA6F52-BF8D-4E76-ADC7-CD0399BA9B86}" dt="2024-03-29T09:16:27.986" v="805" actId="26606"/>
          <ac:spMkLst>
            <pc:docMk/>
            <pc:sldMk cId="743284994" sldId="264"/>
            <ac:spMk id="4" creationId="{AD7A5572-6A20-C8DA-E15B-24D876532DB3}"/>
          </ac:spMkLst>
        </pc:spChg>
        <pc:spChg chg="mod">
          <ac:chgData name="Maz Kwesha" userId="0c5eb697f648cfab" providerId="LiveId" clId="{E7EA6F52-BF8D-4E76-ADC7-CD0399BA9B86}" dt="2024-03-29T09:16:27.986" v="805" actId="26606"/>
          <ac:spMkLst>
            <pc:docMk/>
            <pc:sldMk cId="743284994" sldId="264"/>
            <ac:spMk id="5" creationId="{EC9DA6C7-7725-733A-169A-06E0266FCF19}"/>
          </ac:spMkLst>
        </pc:spChg>
        <pc:spChg chg="mod">
          <ac:chgData name="Maz Kwesha" userId="0c5eb697f648cfab" providerId="LiveId" clId="{E7EA6F52-BF8D-4E76-ADC7-CD0399BA9B86}" dt="2024-03-29T09:16:27.986" v="805" actId="26606"/>
          <ac:spMkLst>
            <pc:docMk/>
            <pc:sldMk cId="743284994" sldId="264"/>
            <ac:spMk id="6" creationId="{F13FA0C2-6C15-995A-0EB8-B92E35D01081}"/>
          </ac:spMkLst>
        </pc:spChg>
        <pc:spChg chg="add mod">
          <ac:chgData name="Maz Kwesha" userId="0c5eb697f648cfab" providerId="LiveId" clId="{E7EA6F52-BF8D-4E76-ADC7-CD0399BA9B86}" dt="2024-03-29T09:16:27.986" v="805" actId="26606"/>
          <ac:spMkLst>
            <pc:docMk/>
            <pc:sldMk cId="743284994" sldId="264"/>
            <ac:spMk id="9" creationId="{15EA7424-F931-A7AB-F2C4-1CE2BB749FFF}"/>
          </ac:spMkLst>
        </pc:spChg>
        <pc:spChg chg="add">
          <ac:chgData name="Maz Kwesha" userId="0c5eb697f648cfab" providerId="LiveId" clId="{E7EA6F52-BF8D-4E76-ADC7-CD0399BA9B86}" dt="2024-03-29T09:16:27.986" v="805" actId="26606"/>
          <ac:spMkLst>
            <pc:docMk/>
            <pc:sldMk cId="743284994" sldId="264"/>
            <ac:spMk id="30" creationId="{3F088236-D655-4F88-B238-E16762358025}"/>
          </ac:spMkLst>
        </pc:spChg>
        <pc:spChg chg="add">
          <ac:chgData name="Maz Kwesha" userId="0c5eb697f648cfab" providerId="LiveId" clId="{E7EA6F52-BF8D-4E76-ADC7-CD0399BA9B86}" dt="2024-03-29T09:16:27.986" v="805" actId="26606"/>
          <ac:spMkLst>
            <pc:docMk/>
            <pc:sldMk cId="743284994" sldId="264"/>
            <ac:spMk id="32" creationId="{3DAC0C92-199E-475C-9390-119A9B027276}"/>
          </ac:spMkLst>
        </pc:spChg>
        <pc:spChg chg="add">
          <ac:chgData name="Maz Kwesha" userId="0c5eb697f648cfab" providerId="LiveId" clId="{E7EA6F52-BF8D-4E76-ADC7-CD0399BA9B86}" dt="2024-03-29T09:16:27.986" v="805" actId="26606"/>
          <ac:spMkLst>
            <pc:docMk/>
            <pc:sldMk cId="743284994" sldId="264"/>
            <ac:spMk id="34" creationId="{C4CFB339-0ED8-4FE2-9EF1-6D1375B8499B}"/>
          </ac:spMkLst>
        </pc:spChg>
        <pc:spChg chg="add">
          <ac:chgData name="Maz Kwesha" userId="0c5eb697f648cfab" providerId="LiveId" clId="{E7EA6F52-BF8D-4E76-ADC7-CD0399BA9B86}" dt="2024-03-29T09:16:27.986" v="805" actId="26606"/>
          <ac:spMkLst>
            <pc:docMk/>
            <pc:sldMk cId="743284994" sldId="264"/>
            <ac:spMk id="36" creationId="{31896C80-2069-4431-9C19-83B913734490}"/>
          </ac:spMkLst>
        </pc:spChg>
        <pc:spChg chg="add">
          <ac:chgData name="Maz Kwesha" userId="0c5eb697f648cfab" providerId="LiveId" clId="{E7EA6F52-BF8D-4E76-ADC7-CD0399BA9B86}" dt="2024-03-29T09:16:27.986" v="805" actId="26606"/>
          <ac:spMkLst>
            <pc:docMk/>
            <pc:sldMk cId="743284994" sldId="264"/>
            <ac:spMk id="38" creationId="{BF120A21-0841-4823-B0C4-28AEBCEF9B78}"/>
          </ac:spMkLst>
        </pc:spChg>
        <pc:spChg chg="add">
          <ac:chgData name="Maz Kwesha" userId="0c5eb697f648cfab" providerId="LiveId" clId="{E7EA6F52-BF8D-4E76-ADC7-CD0399BA9B86}" dt="2024-03-29T09:16:27.986" v="805" actId="26606"/>
          <ac:spMkLst>
            <pc:docMk/>
            <pc:sldMk cId="743284994" sldId="264"/>
            <ac:spMk id="40" creationId="{DBB05BAE-BBD3-4289-899F-A6851503C6B0}"/>
          </ac:spMkLst>
        </pc:spChg>
        <pc:spChg chg="add">
          <ac:chgData name="Maz Kwesha" userId="0c5eb697f648cfab" providerId="LiveId" clId="{E7EA6F52-BF8D-4E76-ADC7-CD0399BA9B86}" dt="2024-03-29T09:16:27.986" v="805" actId="26606"/>
          <ac:spMkLst>
            <pc:docMk/>
            <pc:sldMk cId="743284994" sldId="264"/>
            <ac:spMk id="42" creationId="{9874D11C-36F5-4BBE-A490-019A54E953B0}"/>
          </ac:spMkLst>
        </pc:spChg>
        <pc:grpChg chg="add">
          <ac:chgData name="Maz Kwesha" userId="0c5eb697f648cfab" providerId="LiveId" clId="{E7EA6F52-BF8D-4E76-ADC7-CD0399BA9B86}" dt="2024-03-29T09:16:27.986" v="805" actId="26606"/>
          <ac:grpSpMkLst>
            <pc:docMk/>
            <pc:sldMk cId="743284994" sldId="264"/>
            <ac:grpSpMk id="14" creationId="{10BE40E3-5550-4CDD-B4FD-387C33EBF157}"/>
          </ac:grpSpMkLst>
        </pc:grpChg>
        <pc:picChg chg="add mod ord">
          <ac:chgData name="Maz Kwesha" userId="0c5eb697f648cfab" providerId="LiveId" clId="{E7EA6F52-BF8D-4E76-ADC7-CD0399BA9B86}" dt="2024-03-29T09:16:27.986" v="805" actId="26606"/>
          <ac:picMkLst>
            <pc:docMk/>
            <pc:sldMk cId="743284994" sldId="264"/>
            <ac:picMk id="8" creationId="{5DC060C6-04FB-B1FF-ACD1-B329194B6D5C}"/>
          </ac:picMkLst>
        </pc:picChg>
        <pc:cxnChg chg="add">
          <ac:chgData name="Maz Kwesha" userId="0c5eb697f648cfab" providerId="LiveId" clId="{E7EA6F52-BF8D-4E76-ADC7-CD0399BA9B86}" dt="2024-03-29T09:16:27.986" v="805" actId="26606"/>
          <ac:cxnSpMkLst>
            <pc:docMk/>
            <pc:sldMk cId="743284994" sldId="264"/>
            <ac:cxnSpMk id="26" creationId="{64FA5DFF-7FE6-4855-84E6-DFA78EE978BD}"/>
          </ac:cxnSpMkLst>
        </pc:cxnChg>
        <pc:cxnChg chg="add">
          <ac:chgData name="Maz Kwesha" userId="0c5eb697f648cfab" providerId="LiveId" clId="{E7EA6F52-BF8D-4E76-ADC7-CD0399BA9B86}" dt="2024-03-29T09:16:27.986" v="805" actId="26606"/>
          <ac:cxnSpMkLst>
            <pc:docMk/>
            <pc:sldMk cId="743284994" sldId="264"/>
            <ac:cxnSpMk id="28" creationId="{2AFD8CBA-54A3-4363-991B-B9C631BBFA74}"/>
          </ac:cxnSpMkLst>
        </pc:cxnChg>
      </pc:sldChg>
      <pc:sldChg chg="addSp delSp modSp new add del mod modTransition setBg modAnim">
        <pc:chgData name="Maz Kwesha" userId="0c5eb697f648cfab" providerId="LiveId" clId="{E7EA6F52-BF8D-4E76-ADC7-CD0399BA9B86}" dt="2024-03-29T09:32:03.335" v="841"/>
        <pc:sldMkLst>
          <pc:docMk/>
          <pc:sldMk cId="1263646880" sldId="265"/>
        </pc:sldMkLst>
        <pc:spChg chg="mod ord">
          <ac:chgData name="Maz Kwesha" userId="0c5eb697f648cfab" providerId="LiveId" clId="{E7EA6F52-BF8D-4E76-ADC7-CD0399BA9B86}" dt="2024-03-29T09:16:18.512" v="804" actId="26606"/>
          <ac:spMkLst>
            <pc:docMk/>
            <pc:sldMk cId="1263646880" sldId="265"/>
            <ac:spMk id="2" creationId="{F17D5BE1-BAB0-ED6F-25D2-8EF77435CE1C}"/>
          </ac:spMkLst>
        </pc:spChg>
        <pc:spChg chg="del mod">
          <ac:chgData name="Maz Kwesha" userId="0c5eb697f648cfab" providerId="LiveId" clId="{E7EA6F52-BF8D-4E76-ADC7-CD0399BA9B86}" dt="2024-03-29T08:54:44.593" v="389" actId="931"/>
          <ac:spMkLst>
            <pc:docMk/>
            <pc:sldMk cId="1263646880" sldId="265"/>
            <ac:spMk id="3" creationId="{E6A465D0-59C6-29E5-B870-507FF55E4DEE}"/>
          </ac:spMkLst>
        </pc:spChg>
        <pc:spChg chg="mod ord">
          <ac:chgData name="Maz Kwesha" userId="0c5eb697f648cfab" providerId="LiveId" clId="{E7EA6F52-BF8D-4E76-ADC7-CD0399BA9B86}" dt="2024-03-29T09:16:18.512" v="804" actId="26606"/>
          <ac:spMkLst>
            <pc:docMk/>
            <pc:sldMk cId="1263646880" sldId="265"/>
            <ac:spMk id="4" creationId="{18F9ACF0-1650-74CD-35CB-BA0DDB78E45D}"/>
          </ac:spMkLst>
        </pc:spChg>
        <pc:spChg chg="mod">
          <ac:chgData name="Maz Kwesha" userId="0c5eb697f648cfab" providerId="LiveId" clId="{E7EA6F52-BF8D-4E76-ADC7-CD0399BA9B86}" dt="2024-03-29T09:16:18.512" v="804" actId="26606"/>
          <ac:spMkLst>
            <pc:docMk/>
            <pc:sldMk cId="1263646880" sldId="265"/>
            <ac:spMk id="5" creationId="{8DC7FB3C-137D-73B2-E449-CA04ADDA24CB}"/>
          </ac:spMkLst>
        </pc:spChg>
        <pc:spChg chg="mod">
          <ac:chgData name="Maz Kwesha" userId="0c5eb697f648cfab" providerId="LiveId" clId="{E7EA6F52-BF8D-4E76-ADC7-CD0399BA9B86}" dt="2024-03-29T09:16:18.512" v="804" actId="26606"/>
          <ac:spMkLst>
            <pc:docMk/>
            <pc:sldMk cId="1263646880" sldId="265"/>
            <ac:spMk id="6" creationId="{BFCE796D-E2CD-18C8-B972-1B9BB810232B}"/>
          </ac:spMkLst>
        </pc:spChg>
        <pc:spChg chg="add mod">
          <ac:chgData name="Maz Kwesha" userId="0c5eb697f648cfab" providerId="LiveId" clId="{E7EA6F52-BF8D-4E76-ADC7-CD0399BA9B86}" dt="2024-03-29T09:16:18.512" v="804" actId="26606"/>
          <ac:spMkLst>
            <pc:docMk/>
            <pc:sldMk cId="1263646880" sldId="265"/>
            <ac:spMk id="9" creationId="{198F8FFC-7EF4-5EAA-60A4-C52B9AF9B708}"/>
          </ac:spMkLst>
        </pc:spChg>
        <pc:spChg chg="add mod ord">
          <ac:chgData name="Maz Kwesha" userId="0c5eb697f648cfab" providerId="LiveId" clId="{E7EA6F52-BF8D-4E76-ADC7-CD0399BA9B86}" dt="2024-03-29T09:28:58.565" v="830" actId="255"/>
          <ac:spMkLst>
            <pc:docMk/>
            <pc:sldMk cId="1263646880" sldId="265"/>
            <ac:spMk id="10" creationId="{8BD5B04F-19F0-F141-7D8E-312550F275ED}"/>
          </ac:spMkLst>
        </pc:spChg>
        <pc:spChg chg="add">
          <ac:chgData name="Maz Kwesha" userId="0c5eb697f648cfab" providerId="LiveId" clId="{E7EA6F52-BF8D-4E76-ADC7-CD0399BA9B86}" dt="2024-03-29T09:16:18.512" v="804" actId="26606"/>
          <ac:spMkLst>
            <pc:docMk/>
            <pc:sldMk cId="1263646880" sldId="265"/>
            <ac:spMk id="19" creationId="{3F088236-D655-4F88-B238-E16762358025}"/>
          </ac:spMkLst>
        </pc:spChg>
        <pc:spChg chg="add">
          <ac:chgData name="Maz Kwesha" userId="0c5eb697f648cfab" providerId="LiveId" clId="{E7EA6F52-BF8D-4E76-ADC7-CD0399BA9B86}" dt="2024-03-29T09:16:18.512" v="804" actId="26606"/>
          <ac:spMkLst>
            <pc:docMk/>
            <pc:sldMk cId="1263646880" sldId="265"/>
            <ac:spMk id="21" creationId="{3DAC0C92-199E-475C-9390-119A9B027276}"/>
          </ac:spMkLst>
        </pc:spChg>
        <pc:spChg chg="add">
          <ac:chgData name="Maz Kwesha" userId="0c5eb697f648cfab" providerId="LiveId" clId="{E7EA6F52-BF8D-4E76-ADC7-CD0399BA9B86}" dt="2024-03-29T09:16:18.512" v="804" actId="26606"/>
          <ac:spMkLst>
            <pc:docMk/>
            <pc:sldMk cId="1263646880" sldId="265"/>
            <ac:spMk id="23" creationId="{C4CFB339-0ED8-4FE2-9EF1-6D1375B8499B}"/>
          </ac:spMkLst>
        </pc:spChg>
        <pc:spChg chg="add">
          <ac:chgData name="Maz Kwesha" userId="0c5eb697f648cfab" providerId="LiveId" clId="{E7EA6F52-BF8D-4E76-ADC7-CD0399BA9B86}" dt="2024-03-29T09:16:18.512" v="804" actId="26606"/>
          <ac:spMkLst>
            <pc:docMk/>
            <pc:sldMk cId="1263646880" sldId="265"/>
            <ac:spMk id="25" creationId="{31896C80-2069-4431-9C19-83B913734490}"/>
          </ac:spMkLst>
        </pc:spChg>
        <pc:spChg chg="add">
          <ac:chgData name="Maz Kwesha" userId="0c5eb697f648cfab" providerId="LiveId" clId="{E7EA6F52-BF8D-4E76-ADC7-CD0399BA9B86}" dt="2024-03-29T09:16:18.512" v="804" actId="26606"/>
          <ac:spMkLst>
            <pc:docMk/>
            <pc:sldMk cId="1263646880" sldId="265"/>
            <ac:spMk id="27" creationId="{BF120A21-0841-4823-B0C4-28AEBCEF9B78}"/>
          </ac:spMkLst>
        </pc:spChg>
        <pc:spChg chg="add">
          <ac:chgData name="Maz Kwesha" userId="0c5eb697f648cfab" providerId="LiveId" clId="{E7EA6F52-BF8D-4E76-ADC7-CD0399BA9B86}" dt="2024-03-29T09:16:18.512" v="804" actId="26606"/>
          <ac:spMkLst>
            <pc:docMk/>
            <pc:sldMk cId="1263646880" sldId="265"/>
            <ac:spMk id="29" creationId="{DBB05BAE-BBD3-4289-899F-A6851503C6B0}"/>
          </ac:spMkLst>
        </pc:spChg>
        <pc:spChg chg="add">
          <ac:chgData name="Maz Kwesha" userId="0c5eb697f648cfab" providerId="LiveId" clId="{E7EA6F52-BF8D-4E76-ADC7-CD0399BA9B86}" dt="2024-03-29T09:16:18.512" v="804" actId="26606"/>
          <ac:spMkLst>
            <pc:docMk/>
            <pc:sldMk cId="1263646880" sldId="265"/>
            <ac:spMk id="31" creationId="{9874D11C-36F5-4BBE-A490-019A54E953B0}"/>
          </ac:spMkLst>
        </pc:spChg>
        <pc:picChg chg="add mod">
          <ac:chgData name="Maz Kwesha" userId="0c5eb697f648cfab" providerId="LiveId" clId="{E7EA6F52-BF8D-4E76-ADC7-CD0399BA9B86}" dt="2024-03-29T09:16:18.512" v="804" actId="26606"/>
          <ac:picMkLst>
            <pc:docMk/>
            <pc:sldMk cId="1263646880" sldId="265"/>
            <ac:picMk id="8" creationId="{1F833447-0EAE-CBB7-EF46-CF1239B533BB}"/>
          </ac:picMkLst>
        </pc:picChg>
        <pc:cxnChg chg="add">
          <ac:chgData name="Maz Kwesha" userId="0c5eb697f648cfab" providerId="LiveId" clId="{E7EA6F52-BF8D-4E76-ADC7-CD0399BA9B86}" dt="2024-03-29T09:16:18.512" v="804" actId="26606"/>
          <ac:cxnSpMkLst>
            <pc:docMk/>
            <pc:sldMk cId="1263646880" sldId="265"/>
            <ac:cxnSpMk id="15" creationId="{64FA5DFF-7FE6-4855-84E6-DFA78EE978BD}"/>
          </ac:cxnSpMkLst>
        </pc:cxnChg>
        <pc:cxnChg chg="add">
          <ac:chgData name="Maz Kwesha" userId="0c5eb697f648cfab" providerId="LiveId" clId="{E7EA6F52-BF8D-4E76-ADC7-CD0399BA9B86}" dt="2024-03-29T09:16:18.512" v="804" actId="26606"/>
          <ac:cxnSpMkLst>
            <pc:docMk/>
            <pc:sldMk cId="1263646880" sldId="265"/>
            <ac:cxnSpMk id="17" creationId="{2AFD8CBA-54A3-4363-991B-B9C631BBFA74}"/>
          </ac:cxnSpMkLst>
        </pc:cxnChg>
      </pc:sldChg>
      <pc:sldChg chg="addSp modSp new add del mod modTransition setBg modClrScheme modAnim chgLayout">
        <pc:chgData name="Maz Kwesha" userId="0c5eb697f648cfab" providerId="LiveId" clId="{E7EA6F52-BF8D-4E76-ADC7-CD0399BA9B86}" dt="2024-03-29T09:30:21.667" v="837" actId="1076"/>
        <pc:sldMkLst>
          <pc:docMk/>
          <pc:sldMk cId="170062280" sldId="266"/>
        </pc:sldMkLst>
        <pc:spChg chg="mod">
          <ac:chgData name="Maz Kwesha" userId="0c5eb697f648cfab" providerId="LiveId" clId="{E7EA6F52-BF8D-4E76-ADC7-CD0399BA9B86}" dt="2024-03-29T09:16:13.203" v="803" actId="26606"/>
          <ac:spMkLst>
            <pc:docMk/>
            <pc:sldMk cId="170062280" sldId="266"/>
            <ac:spMk id="2" creationId="{97E25E53-F367-6196-B74C-5D300789D7D5}"/>
          </ac:spMkLst>
        </pc:spChg>
        <pc:spChg chg="mod">
          <ac:chgData name="Maz Kwesha" userId="0c5eb697f648cfab" providerId="LiveId" clId="{E7EA6F52-BF8D-4E76-ADC7-CD0399BA9B86}" dt="2024-03-29T09:30:21.667" v="837" actId="1076"/>
          <ac:spMkLst>
            <pc:docMk/>
            <pc:sldMk cId="170062280" sldId="266"/>
            <ac:spMk id="3" creationId="{FA6B8F6D-6507-927E-EF22-B84EA8916839}"/>
          </ac:spMkLst>
        </pc:spChg>
        <pc:spChg chg="mod ord">
          <ac:chgData name="Maz Kwesha" userId="0c5eb697f648cfab" providerId="LiveId" clId="{E7EA6F52-BF8D-4E76-ADC7-CD0399BA9B86}" dt="2024-03-29T09:16:13.203" v="803" actId="26606"/>
          <ac:spMkLst>
            <pc:docMk/>
            <pc:sldMk cId="170062280" sldId="266"/>
            <ac:spMk id="4" creationId="{41AA45AE-A7EC-0B96-1D8A-711EA7222528}"/>
          </ac:spMkLst>
        </pc:spChg>
        <pc:spChg chg="mod">
          <ac:chgData name="Maz Kwesha" userId="0c5eb697f648cfab" providerId="LiveId" clId="{E7EA6F52-BF8D-4E76-ADC7-CD0399BA9B86}" dt="2024-03-29T09:16:13.203" v="803" actId="26606"/>
          <ac:spMkLst>
            <pc:docMk/>
            <pc:sldMk cId="170062280" sldId="266"/>
            <ac:spMk id="5" creationId="{F0931340-D984-07F3-3A24-278CCFF25789}"/>
          </ac:spMkLst>
        </pc:spChg>
        <pc:spChg chg="mod">
          <ac:chgData name="Maz Kwesha" userId="0c5eb697f648cfab" providerId="LiveId" clId="{E7EA6F52-BF8D-4E76-ADC7-CD0399BA9B86}" dt="2024-03-29T09:16:13.203" v="803" actId="26606"/>
          <ac:spMkLst>
            <pc:docMk/>
            <pc:sldMk cId="170062280" sldId="266"/>
            <ac:spMk id="6" creationId="{0DD60CC2-7702-6681-0F0B-11C23BCBBA89}"/>
          </ac:spMkLst>
        </pc:spChg>
        <pc:spChg chg="add">
          <ac:chgData name="Maz Kwesha" userId="0c5eb697f648cfab" providerId="LiveId" clId="{E7EA6F52-BF8D-4E76-ADC7-CD0399BA9B86}" dt="2024-03-29T09:16:13.203" v="803" actId="26606"/>
          <ac:spMkLst>
            <pc:docMk/>
            <pc:sldMk cId="170062280" sldId="266"/>
            <ac:spMk id="29" creationId="{3F088236-D655-4F88-B238-E16762358025}"/>
          </ac:spMkLst>
        </pc:spChg>
        <pc:spChg chg="add">
          <ac:chgData name="Maz Kwesha" userId="0c5eb697f648cfab" providerId="LiveId" clId="{E7EA6F52-BF8D-4E76-ADC7-CD0399BA9B86}" dt="2024-03-29T09:16:13.203" v="803" actId="26606"/>
          <ac:spMkLst>
            <pc:docMk/>
            <pc:sldMk cId="170062280" sldId="266"/>
            <ac:spMk id="31" creationId="{3DAC0C92-199E-475C-9390-119A9B027276}"/>
          </ac:spMkLst>
        </pc:spChg>
        <pc:spChg chg="add">
          <ac:chgData name="Maz Kwesha" userId="0c5eb697f648cfab" providerId="LiveId" clId="{E7EA6F52-BF8D-4E76-ADC7-CD0399BA9B86}" dt="2024-03-29T09:16:13.203" v="803" actId="26606"/>
          <ac:spMkLst>
            <pc:docMk/>
            <pc:sldMk cId="170062280" sldId="266"/>
            <ac:spMk id="33" creationId="{C4CFB339-0ED8-4FE2-9EF1-6D1375B8499B}"/>
          </ac:spMkLst>
        </pc:spChg>
        <pc:spChg chg="add">
          <ac:chgData name="Maz Kwesha" userId="0c5eb697f648cfab" providerId="LiveId" clId="{E7EA6F52-BF8D-4E76-ADC7-CD0399BA9B86}" dt="2024-03-29T09:16:13.203" v="803" actId="26606"/>
          <ac:spMkLst>
            <pc:docMk/>
            <pc:sldMk cId="170062280" sldId="266"/>
            <ac:spMk id="35" creationId="{31896C80-2069-4431-9C19-83B913734490}"/>
          </ac:spMkLst>
        </pc:spChg>
        <pc:spChg chg="add">
          <ac:chgData name="Maz Kwesha" userId="0c5eb697f648cfab" providerId="LiveId" clId="{E7EA6F52-BF8D-4E76-ADC7-CD0399BA9B86}" dt="2024-03-29T09:16:13.203" v="803" actId="26606"/>
          <ac:spMkLst>
            <pc:docMk/>
            <pc:sldMk cId="170062280" sldId="266"/>
            <ac:spMk id="37" creationId="{BF120A21-0841-4823-B0C4-28AEBCEF9B78}"/>
          </ac:spMkLst>
        </pc:spChg>
        <pc:spChg chg="add">
          <ac:chgData name="Maz Kwesha" userId="0c5eb697f648cfab" providerId="LiveId" clId="{E7EA6F52-BF8D-4E76-ADC7-CD0399BA9B86}" dt="2024-03-29T09:16:13.203" v="803" actId="26606"/>
          <ac:spMkLst>
            <pc:docMk/>
            <pc:sldMk cId="170062280" sldId="266"/>
            <ac:spMk id="39" creationId="{DBB05BAE-BBD3-4289-899F-A6851503C6B0}"/>
          </ac:spMkLst>
        </pc:spChg>
        <pc:spChg chg="add">
          <ac:chgData name="Maz Kwesha" userId="0c5eb697f648cfab" providerId="LiveId" clId="{E7EA6F52-BF8D-4E76-ADC7-CD0399BA9B86}" dt="2024-03-29T09:16:13.203" v="803" actId="26606"/>
          <ac:spMkLst>
            <pc:docMk/>
            <pc:sldMk cId="170062280" sldId="266"/>
            <ac:spMk id="41" creationId="{9874D11C-36F5-4BBE-A490-019A54E953B0}"/>
          </ac:spMkLst>
        </pc:spChg>
        <pc:grpChg chg="add">
          <ac:chgData name="Maz Kwesha" userId="0c5eb697f648cfab" providerId="LiveId" clId="{E7EA6F52-BF8D-4E76-ADC7-CD0399BA9B86}" dt="2024-03-29T09:16:13.203" v="803" actId="26606"/>
          <ac:grpSpMkLst>
            <pc:docMk/>
            <pc:sldMk cId="170062280" sldId="266"/>
            <ac:grpSpMk id="13" creationId="{10BE40E3-5550-4CDD-B4FD-387C33EBF157}"/>
          </ac:grpSpMkLst>
        </pc:grpChg>
        <pc:picChg chg="add mod ord">
          <ac:chgData name="Maz Kwesha" userId="0c5eb697f648cfab" providerId="LiveId" clId="{E7EA6F52-BF8D-4E76-ADC7-CD0399BA9B86}" dt="2024-03-29T09:16:13.203" v="803" actId="26606"/>
          <ac:picMkLst>
            <pc:docMk/>
            <pc:sldMk cId="170062280" sldId="266"/>
            <ac:picMk id="8" creationId="{FD6A1E08-08ED-D875-9932-74AF1611397B}"/>
          </ac:picMkLst>
        </pc:picChg>
        <pc:cxnChg chg="add">
          <ac:chgData name="Maz Kwesha" userId="0c5eb697f648cfab" providerId="LiveId" clId="{E7EA6F52-BF8D-4E76-ADC7-CD0399BA9B86}" dt="2024-03-29T09:16:13.203" v="803" actId="26606"/>
          <ac:cxnSpMkLst>
            <pc:docMk/>
            <pc:sldMk cId="170062280" sldId="266"/>
            <ac:cxnSpMk id="25" creationId="{64FA5DFF-7FE6-4855-84E6-DFA78EE978BD}"/>
          </ac:cxnSpMkLst>
        </pc:cxnChg>
        <pc:cxnChg chg="add">
          <ac:chgData name="Maz Kwesha" userId="0c5eb697f648cfab" providerId="LiveId" clId="{E7EA6F52-BF8D-4E76-ADC7-CD0399BA9B86}" dt="2024-03-29T09:16:13.203" v="803" actId="26606"/>
          <ac:cxnSpMkLst>
            <pc:docMk/>
            <pc:sldMk cId="170062280" sldId="266"/>
            <ac:cxnSpMk id="27" creationId="{2AFD8CBA-54A3-4363-991B-B9C631BBFA74}"/>
          </ac:cxnSpMkLst>
        </pc:cxn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936CCC-2858-4E22-A7A2-B954597DB59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B7570942-BABF-46D0-BD61-5180CD17E8E8}">
      <dgm:prSet/>
      <dgm:spPr/>
      <dgm:t>
        <a:bodyPr/>
        <a:lstStyle/>
        <a:p>
          <a:r>
            <a:rPr lang="en-GB" dirty="0"/>
            <a:t>Pranks </a:t>
          </a:r>
          <a:endParaRPr lang="en-US" dirty="0"/>
        </a:p>
      </dgm:t>
    </dgm:pt>
    <dgm:pt modelId="{04B0FB0D-612A-4A94-B4B4-BE36B3E2BD40}" type="parTrans" cxnId="{D3F05DEE-C625-4754-842B-FB85EE0288A2}">
      <dgm:prSet/>
      <dgm:spPr/>
      <dgm:t>
        <a:bodyPr/>
        <a:lstStyle/>
        <a:p>
          <a:endParaRPr lang="en-US"/>
        </a:p>
      </dgm:t>
    </dgm:pt>
    <dgm:pt modelId="{16D79B58-B9B8-4075-98BC-4B5A61F35130}" type="sibTrans" cxnId="{D3F05DEE-C625-4754-842B-FB85EE0288A2}">
      <dgm:prSet/>
      <dgm:spPr/>
      <dgm:t>
        <a:bodyPr/>
        <a:lstStyle/>
        <a:p>
          <a:endParaRPr lang="en-US"/>
        </a:p>
      </dgm:t>
    </dgm:pt>
    <dgm:pt modelId="{0FFFD520-16C1-4B5F-AAB4-A8586A822DE7}">
      <dgm:prSet/>
      <dgm:spPr/>
      <dgm:t>
        <a:bodyPr/>
        <a:lstStyle/>
        <a:p>
          <a:r>
            <a:rPr lang="en-GB" dirty="0"/>
            <a:t>How to do them</a:t>
          </a:r>
          <a:endParaRPr lang="en-US" dirty="0"/>
        </a:p>
      </dgm:t>
    </dgm:pt>
    <dgm:pt modelId="{15C0F9B4-4E75-4B3C-B0C9-ECC458E8D6AF}" type="parTrans" cxnId="{A5A1B6C5-3810-4BDB-BB01-5BAF4ECB5A80}">
      <dgm:prSet/>
      <dgm:spPr/>
      <dgm:t>
        <a:bodyPr/>
        <a:lstStyle/>
        <a:p>
          <a:endParaRPr lang="en-US"/>
        </a:p>
      </dgm:t>
    </dgm:pt>
    <dgm:pt modelId="{3E1E6193-1B24-425B-ABEA-67A4492274B7}" type="sibTrans" cxnId="{A5A1B6C5-3810-4BDB-BB01-5BAF4ECB5A80}">
      <dgm:prSet/>
      <dgm:spPr/>
      <dgm:t>
        <a:bodyPr/>
        <a:lstStyle/>
        <a:p>
          <a:endParaRPr lang="en-US"/>
        </a:p>
      </dgm:t>
    </dgm:pt>
    <dgm:pt modelId="{F0C5B356-F1CA-402C-AE5C-2D47DC6CC7AE}" type="pres">
      <dgm:prSet presAssocID="{FF936CCC-2858-4E22-A7A2-B954597DB59B}" presName="outerComposite" presStyleCnt="0">
        <dgm:presLayoutVars>
          <dgm:chMax val="5"/>
          <dgm:dir/>
          <dgm:resizeHandles val="exact"/>
        </dgm:presLayoutVars>
      </dgm:prSet>
      <dgm:spPr/>
    </dgm:pt>
    <dgm:pt modelId="{E255DE8D-6C1E-411E-856B-796FC1A5C307}" type="pres">
      <dgm:prSet presAssocID="{FF936CCC-2858-4E22-A7A2-B954597DB59B}" presName="dummyMaxCanvas" presStyleCnt="0">
        <dgm:presLayoutVars/>
      </dgm:prSet>
      <dgm:spPr/>
    </dgm:pt>
    <dgm:pt modelId="{261CCA39-8F3B-4D93-84EF-285012804C61}" type="pres">
      <dgm:prSet presAssocID="{FF936CCC-2858-4E22-A7A2-B954597DB59B}" presName="TwoNodes_1" presStyleLbl="node1" presStyleIdx="0" presStyleCnt="2">
        <dgm:presLayoutVars>
          <dgm:bulletEnabled val="1"/>
        </dgm:presLayoutVars>
      </dgm:prSet>
      <dgm:spPr/>
    </dgm:pt>
    <dgm:pt modelId="{203ED1E0-C6EA-4462-AEE1-E1D854827599}" type="pres">
      <dgm:prSet presAssocID="{FF936CCC-2858-4E22-A7A2-B954597DB59B}" presName="TwoNodes_2" presStyleLbl="node1" presStyleIdx="1" presStyleCnt="2">
        <dgm:presLayoutVars>
          <dgm:bulletEnabled val="1"/>
        </dgm:presLayoutVars>
      </dgm:prSet>
      <dgm:spPr/>
    </dgm:pt>
    <dgm:pt modelId="{3471EFEC-A16E-4AA0-A834-1B0479D41708}" type="pres">
      <dgm:prSet presAssocID="{FF936CCC-2858-4E22-A7A2-B954597DB59B}" presName="TwoConn_1-2" presStyleLbl="fgAccFollowNode1" presStyleIdx="0" presStyleCnt="1">
        <dgm:presLayoutVars>
          <dgm:bulletEnabled val="1"/>
        </dgm:presLayoutVars>
      </dgm:prSet>
      <dgm:spPr/>
    </dgm:pt>
    <dgm:pt modelId="{FD8F3A81-C98C-45A2-A6B0-4BFA4A29B6CE}" type="pres">
      <dgm:prSet presAssocID="{FF936CCC-2858-4E22-A7A2-B954597DB59B}" presName="TwoNodes_1_text" presStyleLbl="node1" presStyleIdx="1" presStyleCnt="2">
        <dgm:presLayoutVars>
          <dgm:bulletEnabled val="1"/>
        </dgm:presLayoutVars>
      </dgm:prSet>
      <dgm:spPr/>
    </dgm:pt>
    <dgm:pt modelId="{512DE1B4-1F3B-4974-9308-62A8724CC100}" type="pres">
      <dgm:prSet presAssocID="{FF936CCC-2858-4E22-A7A2-B954597DB59B}" presName="TwoNodes_2_text" presStyleLbl="node1" presStyleIdx="1" presStyleCnt="2">
        <dgm:presLayoutVars>
          <dgm:bulletEnabled val="1"/>
        </dgm:presLayoutVars>
      </dgm:prSet>
      <dgm:spPr/>
    </dgm:pt>
  </dgm:ptLst>
  <dgm:cxnLst>
    <dgm:cxn modelId="{6BB94D03-48B6-4A76-AEA5-5EAE22F41258}" type="presOf" srcId="{16D79B58-B9B8-4075-98BC-4B5A61F35130}" destId="{3471EFEC-A16E-4AA0-A834-1B0479D41708}" srcOrd="0" destOrd="0" presId="urn:microsoft.com/office/officeart/2005/8/layout/vProcess5"/>
    <dgm:cxn modelId="{4A173360-7D71-4874-B3EE-9472D539A3FC}" type="presOf" srcId="{B7570942-BABF-46D0-BD61-5180CD17E8E8}" destId="{261CCA39-8F3B-4D93-84EF-285012804C61}" srcOrd="0" destOrd="0" presId="urn:microsoft.com/office/officeart/2005/8/layout/vProcess5"/>
    <dgm:cxn modelId="{03D3A04F-6F98-4559-9883-EFC9775BA5F1}" type="presOf" srcId="{0FFFD520-16C1-4B5F-AAB4-A8586A822DE7}" destId="{203ED1E0-C6EA-4462-AEE1-E1D854827599}" srcOrd="0" destOrd="0" presId="urn:microsoft.com/office/officeart/2005/8/layout/vProcess5"/>
    <dgm:cxn modelId="{AAD0D554-F93F-40C7-B4D2-0783CC0E2256}" type="presOf" srcId="{FF936CCC-2858-4E22-A7A2-B954597DB59B}" destId="{F0C5B356-F1CA-402C-AE5C-2D47DC6CC7AE}" srcOrd="0" destOrd="0" presId="urn:microsoft.com/office/officeart/2005/8/layout/vProcess5"/>
    <dgm:cxn modelId="{5B918EB6-9CF7-415F-A217-83C19A81B904}" type="presOf" srcId="{B7570942-BABF-46D0-BD61-5180CD17E8E8}" destId="{FD8F3A81-C98C-45A2-A6B0-4BFA4A29B6CE}" srcOrd="1" destOrd="0" presId="urn:microsoft.com/office/officeart/2005/8/layout/vProcess5"/>
    <dgm:cxn modelId="{A5A1B6C5-3810-4BDB-BB01-5BAF4ECB5A80}" srcId="{FF936CCC-2858-4E22-A7A2-B954597DB59B}" destId="{0FFFD520-16C1-4B5F-AAB4-A8586A822DE7}" srcOrd="1" destOrd="0" parTransId="{15C0F9B4-4E75-4B3C-B0C9-ECC458E8D6AF}" sibTransId="{3E1E6193-1B24-425B-ABEA-67A4492274B7}"/>
    <dgm:cxn modelId="{FF857FE0-E886-460A-8670-FF1957195B1A}" type="presOf" srcId="{0FFFD520-16C1-4B5F-AAB4-A8586A822DE7}" destId="{512DE1B4-1F3B-4974-9308-62A8724CC100}" srcOrd="1" destOrd="0" presId="urn:microsoft.com/office/officeart/2005/8/layout/vProcess5"/>
    <dgm:cxn modelId="{D3F05DEE-C625-4754-842B-FB85EE0288A2}" srcId="{FF936CCC-2858-4E22-A7A2-B954597DB59B}" destId="{B7570942-BABF-46D0-BD61-5180CD17E8E8}" srcOrd="0" destOrd="0" parTransId="{04B0FB0D-612A-4A94-B4B4-BE36B3E2BD40}" sibTransId="{16D79B58-B9B8-4075-98BC-4B5A61F35130}"/>
    <dgm:cxn modelId="{4322B3C9-B74B-4B98-AABD-D552E3A3FC35}" type="presParOf" srcId="{F0C5B356-F1CA-402C-AE5C-2D47DC6CC7AE}" destId="{E255DE8D-6C1E-411E-856B-796FC1A5C307}" srcOrd="0" destOrd="0" presId="urn:microsoft.com/office/officeart/2005/8/layout/vProcess5"/>
    <dgm:cxn modelId="{C2F8DA5A-1612-44A0-9CCA-65CBB0B33099}" type="presParOf" srcId="{F0C5B356-F1CA-402C-AE5C-2D47DC6CC7AE}" destId="{261CCA39-8F3B-4D93-84EF-285012804C61}" srcOrd="1" destOrd="0" presId="urn:microsoft.com/office/officeart/2005/8/layout/vProcess5"/>
    <dgm:cxn modelId="{C64E184F-9588-4760-BE0D-C0BF34709D76}" type="presParOf" srcId="{F0C5B356-F1CA-402C-AE5C-2D47DC6CC7AE}" destId="{203ED1E0-C6EA-4462-AEE1-E1D854827599}" srcOrd="2" destOrd="0" presId="urn:microsoft.com/office/officeart/2005/8/layout/vProcess5"/>
    <dgm:cxn modelId="{35BA6A3D-5E49-427D-9A49-080D2F3340A6}" type="presParOf" srcId="{F0C5B356-F1CA-402C-AE5C-2D47DC6CC7AE}" destId="{3471EFEC-A16E-4AA0-A834-1B0479D41708}" srcOrd="3" destOrd="0" presId="urn:microsoft.com/office/officeart/2005/8/layout/vProcess5"/>
    <dgm:cxn modelId="{7B9AE85E-59C2-4F6E-BAFC-9C5C4C89A3AB}" type="presParOf" srcId="{F0C5B356-F1CA-402C-AE5C-2D47DC6CC7AE}" destId="{FD8F3A81-C98C-45A2-A6B0-4BFA4A29B6CE}" srcOrd="4" destOrd="0" presId="urn:microsoft.com/office/officeart/2005/8/layout/vProcess5"/>
    <dgm:cxn modelId="{8CEDF0AC-8AA5-4341-944A-237DF327EDC2}" type="presParOf" srcId="{F0C5B356-F1CA-402C-AE5C-2D47DC6CC7AE}" destId="{512DE1B4-1F3B-4974-9308-62A8724CC100}"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D97884-7B67-46D6-8C47-2C1FCEE9019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47015E4-7394-44C5-BF9C-9848A3223467}">
      <dgm:prSet/>
      <dgm:spPr/>
      <dgm:t>
        <a:bodyPr/>
        <a:lstStyle/>
        <a:p>
          <a:pPr>
            <a:lnSpc>
              <a:spcPct val="100000"/>
            </a:lnSpc>
          </a:pPr>
          <a:r>
            <a:rPr lang="en-GB"/>
            <a:t>The milk freezer</a:t>
          </a:r>
          <a:endParaRPr lang="en-US"/>
        </a:p>
      </dgm:t>
    </dgm:pt>
    <dgm:pt modelId="{76D6A2B6-A648-4902-93A9-DFF74479A6E4}" type="parTrans" cxnId="{DC286627-F88A-46B6-BF4D-364CB5B3A47E}">
      <dgm:prSet/>
      <dgm:spPr/>
      <dgm:t>
        <a:bodyPr/>
        <a:lstStyle/>
        <a:p>
          <a:endParaRPr lang="en-US"/>
        </a:p>
      </dgm:t>
    </dgm:pt>
    <dgm:pt modelId="{8E5ED72E-4A7B-487F-93BC-A8E964BC04BB}" type="sibTrans" cxnId="{DC286627-F88A-46B6-BF4D-364CB5B3A47E}">
      <dgm:prSet/>
      <dgm:spPr/>
      <dgm:t>
        <a:bodyPr/>
        <a:lstStyle/>
        <a:p>
          <a:endParaRPr lang="en-US"/>
        </a:p>
      </dgm:t>
    </dgm:pt>
    <dgm:pt modelId="{65558043-F56E-4FEE-95CF-25A1E48BBC74}">
      <dgm:prSet/>
      <dgm:spPr/>
      <dgm:t>
        <a:bodyPr/>
        <a:lstStyle/>
        <a:p>
          <a:pPr>
            <a:lnSpc>
              <a:spcPct val="100000"/>
            </a:lnSpc>
          </a:pPr>
          <a:r>
            <a:rPr lang="en-GB"/>
            <a:t>Snake in the draw/bed</a:t>
          </a:r>
          <a:endParaRPr lang="en-US"/>
        </a:p>
      </dgm:t>
    </dgm:pt>
    <dgm:pt modelId="{74C93A6E-6D7A-41AA-BA67-DDE243D7F651}" type="parTrans" cxnId="{421BA043-893B-44FA-8FBB-72D5FC6C8901}">
      <dgm:prSet/>
      <dgm:spPr/>
      <dgm:t>
        <a:bodyPr/>
        <a:lstStyle/>
        <a:p>
          <a:endParaRPr lang="en-US"/>
        </a:p>
      </dgm:t>
    </dgm:pt>
    <dgm:pt modelId="{B944F1C4-A854-46E4-B7AB-E5C974894FF2}" type="sibTrans" cxnId="{421BA043-893B-44FA-8FBB-72D5FC6C8901}">
      <dgm:prSet/>
      <dgm:spPr/>
      <dgm:t>
        <a:bodyPr/>
        <a:lstStyle/>
        <a:p>
          <a:endParaRPr lang="en-US"/>
        </a:p>
      </dgm:t>
    </dgm:pt>
    <dgm:pt modelId="{F090A98A-976D-4A2F-92EB-229834C8290D}">
      <dgm:prSet/>
      <dgm:spPr/>
      <dgm:t>
        <a:bodyPr/>
        <a:lstStyle/>
        <a:p>
          <a:pPr>
            <a:lnSpc>
              <a:spcPct val="100000"/>
            </a:lnSpc>
          </a:pPr>
          <a:r>
            <a:rPr lang="en-GB"/>
            <a:t>Bugs in your ice</a:t>
          </a:r>
          <a:endParaRPr lang="en-US"/>
        </a:p>
      </dgm:t>
    </dgm:pt>
    <dgm:pt modelId="{7D5ACCB1-05A1-495E-8C57-1CAD45B9DF72}" type="parTrans" cxnId="{EC3E2460-AC4C-4C06-90D4-D3A6FFC5FFED}">
      <dgm:prSet/>
      <dgm:spPr/>
      <dgm:t>
        <a:bodyPr/>
        <a:lstStyle/>
        <a:p>
          <a:endParaRPr lang="en-US"/>
        </a:p>
      </dgm:t>
    </dgm:pt>
    <dgm:pt modelId="{703AC767-1928-4E64-A350-E35E2234F425}" type="sibTrans" cxnId="{EC3E2460-AC4C-4C06-90D4-D3A6FFC5FFED}">
      <dgm:prSet/>
      <dgm:spPr/>
      <dgm:t>
        <a:bodyPr/>
        <a:lstStyle/>
        <a:p>
          <a:endParaRPr lang="en-US"/>
        </a:p>
      </dgm:t>
    </dgm:pt>
    <dgm:pt modelId="{EDD26174-825B-4542-BF32-250B87B983CF}">
      <dgm:prSet/>
      <dgm:spPr/>
      <dgm:t>
        <a:bodyPr/>
        <a:lstStyle/>
        <a:p>
          <a:pPr>
            <a:lnSpc>
              <a:spcPct val="100000"/>
            </a:lnSpc>
          </a:pPr>
          <a:r>
            <a:rPr lang="en-GB"/>
            <a:t>Pillow prank</a:t>
          </a:r>
          <a:endParaRPr lang="en-US"/>
        </a:p>
      </dgm:t>
    </dgm:pt>
    <dgm:pt modelId="{41919675-C136-47E1-943D-82AECEF7CA91}" type="parTrans" cxnId="{ACF3DFD4-1646-4F23-87F3-F00CBCFB1E26}">
      <dgm:prSet/>
      <dgm:spPr/>
      <dgm:t>
        <a:bodyPr/>
        <a:lstStyle/>
        <a:p>
          <a:endParaRPr lang="en-US"/>
        </a:p>
      </dgm:t>
    </dgm:pt>
    <dgm:pt modelId="{3B601935-B808-473D-BFA8-0C3EF479CF06}" type="sibTrans" cxnId="{ACF3DFD4-1646-4F23-87F3-F00CBCFB1E26}">
      <dgm:prSet/>
      <dgm:spPr/>
      <dgm:t>
        <a:bodyPr/>
        <a:lstStyle/>
        <a:p>
          <a:endParaRPr lang="en-US"/>
        </a:p>
      </dgm:t>
    </dgm:pt>
    <dgm:pt modelId="{C36C03B0-0FB9-4267-B036-FBBA8C92A5AD}">
      <dgm:prSet/>
      <dgm:spPr/>
      <dgm:t>
        <a:bodyPr/>
        <a:lstStyle/>
        <a:p>
          <a:pPr>
            <a:lnSpc>
              <a:spcPct val="100000"/>
            </a:lnSpc>
          </a:pPr>
          <a:r>
            <a:rPr lang="en-GB"/>
            <a:t>Salty drink</a:t>
          </a:r>
          <a:endParaRPr lang="en-US"/>
        </a:p>
      </dgm:t>
    </dgm:pt>
    <dgm:pt modelId="{618ADB0D-51CF-4B95-B73D-57091613B635}" type="parTrans" cxnId="{8AD88333-A587-4A87-B51E-CEF8344BA739}">
      <dgm:prSet/>
      <dgm:spPr/>
      <dgm:t>
        <a:bodyPr/>
        <a:lstStyle/>
        <a:p>
          <a:endParaRPr lang="en-US"/>
        </a:p>
      </dgm:t>
    </dgm:pt>
    <dgm:pt modelId="{F67C7583-8F5E-485A-A023-77BB2869C6D6}" type="sibTrans" cxnId="{8AD88333-A587-4A87-B51E-CEF8344BA739}">
      <dgm:prSet/>
      <dgm:spPr/>
      <dgm:t>
        <a:bodyPr/>
        <a:lstStyle/>
        <a:p>
          <a:endParaRPr lang="en-US"/>
        </a:p>
      </dgm:t>
    </dgm:pt>
    <dgm:pt modelId="{96993B3D-362F-4F18-87B9-DFD5DBDA5752}">
      <dgm:prSet/>
      <dgm:spPr/>
      <dgm:t>
        <a:bodyPr/>
        <a:lstStyle/>
        <a:p>
          <a:pPr>
            <a:lnSpc>
              <a:spcPct val="100000"/>
            </a:lnSpc>
          </a:pPr>
          <a:r>
            <a:rPr lang="en-GB"/>
            <a:t>Tricky T.V remote</a:t>
          </a:r>
          <a:endParaRPr lang="en-US"/>
        </a:p>
      </dgm:t>
    </dgm:pt>
    <dgm:pt modelId="{AAB626D0-CF5C-4510-99CE-002B3123BD25}" type="parTrans" cxnId="{D2565055-811B-488E-BCDA-FDA400D3CA3A}">
      <dgm:prSet/>
      <dgm:spPr/>
      <dgm:t>
        <a:bodyPr/>
        <a:lstStyle/>
        <a:p>
          <a:endParaRPr lang="en-US"/>
        </a:p>
      </dgm:t>
    </dgm:pt>
    <dgm:pt modelId="{D0D2EE13-EE34-472E-B66F-BD23BE3860F6}" type="sibTrans" cxnId="{D2565055-811B-488E-BCDA-FDA400D3CA3A}">
      <dgm:prSet/>
      <dgm:spPr/>
      <dgm:t>
        <a:bodyPr/>
        <a:lstStyle/>
        <a:p>
          <a:endParaRPr lang="en-US"/>
        </a:p>
      </dgm:t>
    </dgm:pt>
    <dgm:pt modelId="{E68E3964-A93E-4E26-9E7D-1215F1267773}">
      <dgm:prSet/>
      <dgm:spPr/>
      <dgm:t>
        <a:bodyPr/>
        <a:lstStyle/>
        <a:p>
          <a:pPr>
            <a:lnSpc>
              <a:spcPct val="100000"/>
            </a:lnSpc>
          </a:pPr>
          <a:r>
            <a:rPr lang="en-GB"/>
            <a:t>Foamy shoes</a:t>
          </a:r>
          <a:endParaRPr lang="en-US"/>
        </a:p>
      </dgm:t>
    </dgm:pt>
    <dgm:pt modelId="{F2EA35F6-B3DC-4288-AA44-E29D741083FD}" type="parTrans" cxnId="{5A61BC30-225B-462E-ABCD-91B3D6821B9C}">
      <dgm:prSet/>
      <dgm:spPr/>
      <dgm:t>
        <a:bodyPr/>
        <a:lstStyle/>
        <a:p>
          <a:endParaRPr lang="en-US"/>
        </a:p>
      </dgm:t>
    </dgm:pt>
    <dgm:pt modelId="{5DA82010-813C-408D-9058-16698F57C0E9}" type="sibTrans" cxnId="{5A61BC30-225B-462E-ABCD-91B3D6821B9C}">
      <dgm:prSet/>
      <dgm:spPr/>
      <dgm:t>
        <a:bodyPr/>
        <a:lstStyle/>
        <a:p>
          <a:endParaRPr lang="en-US"/>
        </a:p>
      </dgm:t>
    </dgm:pt>
    <dgm:pt modelId="{7A4C8375-F922-4B72-AAB4-C08596FA223C}" type="pres">
      <dgm:prSet presAssocID="{8CD97884-7B67-46D6-8C47-2C1FCEE90199}" presName="root" presStyleCnt="0">
        <dgm:presLayoutVars>
          <dgm:dir/>
          <dgm:resizeHandles val="exact"/>
        </dgm:presLayoutVars>
      </dgm:prSet>
      <dgm:spPr/>
    </dgm:pt>
    <dgm:pt modelId="{2E4760A1-4108-4F4C-A1AC-B34CFE3DA0FB}" type="pres">
      <dgm:prSet presAssocID="{F47015E4-7394-44C5-BF9C-9848A3223467}" presName="compNode" presStyleCnt="0"/>
      <dgm:spPr/>
    </dgm:pt>
    <dgm:pt modelId="{9246A388-22A4-45BB-BE5B-04CF6E76B98D}" type="pres">
      <dgm:prSet presAssocID="{F47015E4-7394-44C5-BF9C-9848A322346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nowflake"/>
        </a:ext>
      </dgm:extLst>
    </dgm:pt>
    <dgm:pt modelId="{79438A61-3420-4E1F-9AB0-DD78FCCF3028}" type="pres">
      <dgm:prSet presAssocID="{F47015E4-7394-44C5-BF9C-9848A3223467}" presName="spaceRect" presStyleCnt="0"/>
      <dgm:spPr/>
    </dgm:pt>
    <dgm:pt modelId="{BB4E1A18-6C44-4E48-B0CE-0AD5EBC3550B}" type="pres">
      <dgm:prSet presAssocID="{F47015E4-7394-44C5-BF9C-9848A3223467}" presName="textRect" presStyleLbl="revTx" presStyleIdx="0" presStyleCnt="7">
        <dgm:presLayoutVars>
          <dgm:chMax val="1"/>
          <dgm:chPref val="1"/>
        </dgm:presLayoutVars>
      </dgm:prSet>
      <dgm:spPr/>
    </dgm:pt>
    <dgm:pt modelId="{4EC29F7C-7EAC-4682-BFAE-45F5A374E4D9}" type="pres">
      <dgm:prSet presAssocID="{8E5ED72E-4A7B-487F-93BC-A8E964BC04BB}" presName="sibTrans" presStyleCnt="0"/>
      <dgm:spPr/>
    </dgm:pt>
    <dgm:pt modelId="{0BA092E4-7E8D-4AB5-BE5C-98CA7A20862A}" type="pres">
      <dgm:prSet presAssocID="{65558043-F56E-4FEE-95CF-25A1E48BBC74}" presName="compNode" presStyleCnt="0"/>
      <dgm:spPr/>
    </dgm:pt>
    <dgm:pt modelId="{AB19AB34-F242-48EC-9CBC-3AD4987B0824}" type="pres">
      <dgm:prSet presAssocID="{65558043-F56E-4FEE-95CF-25A1E48BBC7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nake"/>
        </a:ext>
      </dgm:extLst>
    </dgm:pt>
    <dgm:pt modelId="{33C7B0CF-B2DC-4BCB-B813-97C381AC1379}" type="pres">
      <dgm:prSet presAssocID="{65558043-F56E-4FEE-95CF-25A1E48BBC74}" presName="spaceRect" presStyleCnt="0"/>
      <dgm:spPr/>
    </dgm:pt>
    <dgm:pt modelId="{A0B85EDE-29F2-4E72-B814-535EBFF51DCE}" type="pres">
      <dgm:prSet presAssocID="{65558043-F56E-4FEE-95CF-25A1E48BBC74}" presName="textRect" presStyleLbl="revTx" presStyleIdx="1" presStyleCnt="7">
        <dgm:presLayoutVars>
          <dgm:chMax val="1"/>
          <dgm:chPref val="1"/>
        </dgm:presLayoutVars>
      </dgm:prSet>
      <dgm:spPr/>
    </dgm:pt>
    <dgm:pt modelId="{9D0A91E6-E253-425A-A6E2-2CBC59C26E3B}" type="pres">
      <dgm:prSet presAssocID="{B944F1C4-A854-46E4-B7AB-E5C974894FF2}" presName="sibTrans" presStyleCnt="0"/>
      <dgm:spPr/>
    </dgm:pt>
    <dgm:pt modelId="{7BB0D8DD-7239-4320-AC7A-A67FABB0A2D5}" type="pres">
      <dgm:prSet presAssocID="{F090A98A-976D-4A2F-92EB-229834C8290D}" presName="compNode" presStyleCnt="0"/>
      <dgm:spPr/>
    </dgm:pt>
    <dgm:pt modelId="{BE9F1F5D-907B-4436-B620-4A47C515DBFC}" type="pres">
      <dgm:prSet presAssocID="{F090A98A-976D-4A2F-92EB-229834C8290D}"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g"/>
        </a:ext>
      </dgm:extLst>
    </dgm:pt>
    <dgm:pt modelId="{59BDF25D-D26B-4088-BA0D-0DC352E9BECF}" type="pres">
      <dgm:prSet presAssocID="{F090A98A-976D-4A2F-92EB-229834C8290D}" presName="spaceRect" presStyleCnt="0"/>
      <dgm:spPr/>
    </dgm:pt>
    <dgm:pt modelId="{78D2DB95-DB75-4DF6-B182-576ED82643C8}" type="pres">
      <dgm:prSet presAssocID="{F090A98A-976D-4A2F-92EB-229834C8290D}" presName="textRect" presStyleLbl="revTx" presStyleIdx="2" presStyleCnt="7">
        <dgm:presLayoutVars>
          <dgm:chMax val="1"/>
          <dgm:chPref val="1"/>
        </dgm:presLayoutVars>
      </dgm:prSet>
      <dgm:spPr/>
    </dgm:pt>
    <dgm:pt modelId="{BCC0C8D8-EAE3-4B0E-BC99-6967766E3007}" type="pres">
      <dgm:prSet presAssocID="{703AC767-1928-4E64-A350-E35E2234F425}" presName="sibTrans" presStyleCnt="0"/>
      <dgm:spPr/>
    </dgm:pt>
    <dgm:pt modelId="{FF04E881-595B-4BA0-A07D-2D5D2C8576B4}" type="pres">
      <dgm:prSet presAssocID="{EDD26174-825B-4542-BF32-250B87B983CF}" presName="compNode" presStyleCnt="0"/>
      <dgm:spPr/>
    </dgm:pt>
    <dgm:pt modelId="{6B203F39-7B33-4F30-80E4-5CEC5DF9DFF4}" type="pres">
      <dgm:prSet presAssocID="{EDD26174-825B-4542-BF32-250B87B983CF}"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ed"/>
        </a:ext>
      </dgm:extLst>
    </dgm:pt>
    <dgm:pt modelId="{1913A7CC-8CFF-43A8-84DE-4AAD71571057}" type="pres">
      <dgm:prSet presAssocID="{EDD26174-825B-4542-BF32-250B87B983CF}" presName="spaceRect" presStyleCnt="0"/>
      <dgm:spPr/>
    </dgm:pt>
    <dgm:pt modelId="{B9298546-57FB-4C07-ABF0-DA317E35A73C}" type="pres">
      <dgm:prSet presAssocID="{EDD26174-825B-4542-BF32-250B87B983CF}" presName="textRect" presStyleLbl="revTx" presStyleIdx="3" presStyleCnt="7">
        <dgm:presLayoutVars>
          <dgm:chMax val="1"/>
          <dgm:chPref val="1"/>
        </dgm:presLayoutVars>
      </dgm:prSet>
      <dgm:spPr/>
    </dgm:pt>
    <dgm:pt modelId="{13717A33-5E0A-4474-AB40-0D3CBA670EA5}" type="pres">
      <dgm:prSet presAssocID="{3B601935-B808-473D-BFA8-0C3EF479CF06}" presName="sibTrans" presStyleCnt="0"/>
      <dgm:spPr/>
    </dgm:pt>
    <dgm:pt modelId="{46A031FC-551A-41F3-9439-278A2F3AAC93}" type="pres">
      <dgm:prSet presAssocID="{C36C03B0-0FB9-4267-B036-FBBA8C92A5AD}" presName="compNode" presStyleCnt="0"/>
      <dgm:spPr/>
    </dgm:pt>
    <dgm:pt modelId="{47204D06-A8E6-4764-955D-CD6BC7A1F04A}" type="pres">
      <dgm:prSet presAssocID="{C36C03B0-0FB9-4267-B036-FBBA8C92A5A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Water"/>
        </a:ext>
      </dgm:extLst>
    </dgm:pt>
    <dgm:pt modelId="{1F76D7DF-F405-404F-BFFE-15AFF7BC72EA}" type="pres">
      <dgm:prSet presAssocID="{C36C03B0-0FB9-4267-B036-FBBA8C92A5AD}" presName="spaceRect" presStyleCnt="0"/>
      <dgm:spPr/>
    </dgm:pt>
    <dgm:pt modelId="{72E4EAD2-6A15-4A39-B9E9-4541BA74A2FE}" type="pres">
      <dgm:prSet presAssocID="{C36C03B0-0FB9-4267-B036-FBBA8C92A5AD}" presName="textRect" presStyleLbl="revTx" presStyleIdx="4" presStyleCnt="7">
        <dgm:presLayoutVars>
          <dgm:chMax val="1"/>
          <dgm:chPref val="1"/>
        </dgm:presLayoutVars>
      </dgm:prSet>
      <dgm:spPr/>
    </dgm:pt>
    <dgm:pt modelId="{CB3352D0-515E-4617-AC12-C17B6464BB4B}" type="pres">
      <dgm:prSet presAssocID="{F67C7583-8F5E-485A-A023-77BB2869C6D6}" presName="sibTrans" presStyleCnt="0"/>
      <dgm:spPr/>
    </dgm:pt>
    <dgm:pt modelId="{4F432F03-8CCA-43E9-97F8-A6A7DAA58341}" type="pres">
      <dgm:prSet presAssocID="{96993B3D-362F-4F18-87B9-DFD5DBDA5752}" presName="compNode" presStyleCnt="0"/>
      <dgm:spPr/>
    </dgm:pt>
    <dgm:pt modelId="{D974A89D-7530-4122-A9B2-188E16FE40EA}" type="pres">
      <dgm:prSet presAssocID="{96993B3D-362F-4F18-87B9-DFD5DBDA5752}"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Remote control"/>
        </a:ext>
      </dgm:extLst>
    </dgm:pt>
    <dgm:pt modelId="{4345F5A2-4975-48D4-92F2-DEB02166D83E}" type="pres">
      <dgm:prSet presAssocID="{96993B3D-362F-4F18-87B9-DFD5DBDA5752}" presName="spaceRect" presStyleCnt="0"/>
      <dgm:spPr/>
    </dgm:pt>
    <dgm:pt modelId="{983AFD36-876B-4782-A15F-DF1DAE5E40A2}" type="pres">
      <dgm:prSet presAssocID="{96993B3D-362F-4F18-87B9-DFD5DBDA5752}" presName="textRect" presStyleLbl="revTx" presStyleIdx="5" presStyleCnt="7">
        <dgm:presLayoutVars>
          <dgm:chMax val="1"/>
          <dgm:chPref val="1"/>
        </dgm:presLayoutVars>
      </dgm:prSet>
      <dgm:spPr/>
    </dgm:pt>
    <dgm:pt modelId="{02273BC7-A9F1-4EC0-8B61-DA97EC40278D}" type="pres">
      <dgm:prSet presAssocID="{D0D2EE13-EE34-472E-B66F-BD23BE3860F6}" presName="sibTrans" presStyleCnt="0"/>
      <dgm:spPr/>
    </dgm:pt>
    <dgm:pt modelId="{10751964-5BF6-42D7-9F71-0EC379F69DBB}" type="pres">
      <dgm:prSet presAssocID="{E68E3964-A93E-4E26-9E7D-1215F1267773}" presName="compNode" presStyleCnt="0"/>
      <dgm:spPr/>
    </dgm:pt>
    <dgm:pt modelId="{D560DABC-91F3-48FD-854F-9F403F67C2F0}" type="pres">
      <dgm:prSet presAssocID="{E68E3964-A93E-4E26-9E7D-1215F1267773}"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Shoe"/>
        </a:ext>
      </dgm:extLst>
    </dgm:pt>
    <dgm:pt modelId="{35BFBAFE-11EA-4A39-B205-48896212E860}" type="pres">
      <dgm:prSet presAssocID="{E68E3964-A93E-4E26-9E7D-1215F1267773}" presName="spaceRect" presStyleCnt="0"/>
      <dgm:spPr/>
    </dgm:pt>
    <dgm:pt modelId="{0AAADDC9-6220-491F-9A18-591D2E862242}" type="pres">
      <dgm:prSet presAssocID="{E68E3964-A93E-4E26-9E7D-1215F1267773}" presName="textRect" presStyleLbl="revTx" presStyleIdx="6" presStyleCnt="7">
        <dgm:presLayoutVars>
          <dgm:chMax val="1"/>
          <dgm:chPref val="1"/>
        </dgm:presLayoutVars>
      </dgm:prSet>
      <dgm:spPr/>
    </dgm:pt>
  </dgm:ptLst>
  <dgm:cxnLst>
    <dgm:cxn modelId="{ABC15E00-13ED-4B31-BE15-C6B98E658B2C}" type="presOf" srcId="{EDD26174-825B-4542-BF32-250B87B983CF}" destId="{B9298546-57FB-4C07-ABF0-DA317E35A73C}" srcOrd="0" destOrd="0" presId="urn:microsoft.com/office/officeart/2018/2/layout/IconLabelList"/>
    <dgm:cxn modelId="{DC286627-F88A-46B6-BF4D-364CB5B3A47E}" srcId="{8CD97884-7B67-46D6-8C47-2C1FCEE90199}" destId="{F47015E4-7394-44C5-BF9C-9848A3223467}" srcOrd="0" destOrd="0" parTransId="{76D6A2B6-A648-4902-93A9-DFF74479A6E4}" sibTransId="{8E5ED72E-4A7B-487F-93BC-A8E964BC04BB}"/>
    <dgm:cxn modelId="{5A61BC30-225B-462E-ABCD-91B3D6821B9C}" srcId="{8CD97884-7B67-46D6-8C47-2C1FCEE90199}" destId="{E68E3964-A93E-4E26-9E7D-1215F1267773}" srcOrd="6" destOrd="0" parTransId="{F2EA35F6-B3DC-4288-AA44-E29D741083FD}" sibTransId="{5DA82010-813C-408D-9058-16698F57C0E9}"/>
    <dgm:cxn modelId="{8AD88333-A587-4A87-B51E-CEF8344BA739}" srcId="{8CD97884-7B67-46D6-8C47-2C1FCEE90199}" destId="{C36C03B0-0FB9-4267-B036-FBBA8C92A5AD}" srcOrd="4" destOrd="0" parTransId="{618ADB0D-51CF-4B95-B73D-57091613B635}" sibTransId="{F67C7583-8F5E-485A-A023-77BB2869C6D6}"/>
    <dgm:cxn modelId="{EC3E2460-AC4C-4C06-90D4-D3A6FFC5FFED}" srcId="{8CD97884-7B67-46D6-8C47-2C1FCEE90199}" destId="{F090A98A-976D-4A2F-92EB-229834C8290D}" srcOrd="2" destOrd="0" parTransId="{7D5ACCB1-05A1-495E-8C57-1CAD45B9DF72}" sibTransId="{703AC767-1928-4E64-A350-E35E2234F425}"/>
    <dgm:cxn modelId="{421BA043-893B-44FA-8FBB-72D5FC6C8901}" srcId="{8CD97884-7B67-46D6-8C47-2C1FCEE90199}" destId="{65558043-F56E-4FEE-95CF-25A1E48BBC74}" srcOrd="1" destOrd="0" parTransId="{74C93A6E-6D7A-41AA-BA67-DDE243D7F651}" sibTransId="{B944F1C4-A854-46E4-B7AB-E5C974894FF2}"/>
    <dgm:cxn modelId="{D2565055-811B-488E-BCDA-FDA400D3CA3A}" srcId="{8CD97884-7B67-46D6-8C47-2C1FCEE90199}" destId="{96993B3D-362F-4F18-87B9-DFD5DBDA5752}" srcOrd="5" destOrd="0" parTransId="{AAB626D0-CF5C-4510-99CE-002B3123BD25}" sibTransId="{D0D2EE13-EE34-472E-B66F-BD23BE3860F6}"/>
    <dgm:cxn modelId="{BB61047A-39AF-4DF3-9F7D-BE997B69D822}" type="presOf" srcId="{F47015E4-7394-44C5-BF9C-9848A3223467}" destId="{BB4E1A18-6C44-4E48-B0CE-0AD5EBC3550B}" srcOrd="0" destOrd="0" presId="urn:microsoft.com/office/officeart/2018/2/layout/IconLabelList"/>
    <dgm:cxn modelId="{06918C85-9745-41B2-92AD-7B2F4A4879A3}" type="presOf" srcId="{C36C03B0-0FB9-4267-B036-FBBA8C92A5AD}" destId="{72E4EAD2-6A15-4A39-B9E9-4541BA74A2FE}" srcOrd="0" destOrd="0" presId="urn:microsoft.com/office/officeart/2018/2/layout/IconLabelList"/>
    <dgm:cxn modelId="{DFBDFDAE-F484-438E-8875-1F06FAF76DD1}" type="presOf" srcId="{65558043-F56E-4FEE-95CF-25A1E48BBC74}" destId="{A0B85EDE-29F2-4E72-B814-535EBFF51DCE}" srcOrd="0" destOrd="0" presId="urn:microsoft.com/office/officeart/2018/2/layout/IconLabelList"/>
    <dgm:cxn modelId="{51F9D0CC-B6A2-495E-88C1-CF93F8A522D2}" type="presOf" srcId="{E68E3964-A93E-4E26-9E7D-1215F1267773}" destId="{0AAADDC9-6220-491F-9A18-591D2E862242}" srcOrd="0" destOrd="0" presId="urn:microsoft.com/office/officeart/2018/2/layout/IconLabelList"/>
    <dgm:cxn modelId="{ACF3DFD4-1646-4F23-87F3-F00CBCFB1E26}" srcId="{8CD97884-7B67-46D6-8C47-2C1FCEE90199}" destId="{EDD26174-825B-4542-BF32-250B87B983CF}" srcOrd="3" destOrd="0" parTransId="{41919675-C136-47E1-943D-82AECEF7CA91}" sibTransId="{3B601935-B808-473D-BFA8-0C3EF479CF06}"/>
    <dgm:cxn modelId="{9D452FF7-4D08-479A-91AF-97C3B9EBB972}" type="presOf" srcId="{F090A98A-976D-4A2F-92EB-229834C8290D}" destId="{78D2DB95-DB75-4DF6-B182-576ED82643C8}" srcOrd="0" destOrd="0" presId="urn:microsoft.com/office/officeart/2018/2/layout/IconLabelList"/>
    <dgm:cxn modelId="{8CF98DF7-53E4-42A3-B9CE-05F17320BF33}" type="presOf" srcId="{8CD97884-7B67-46D6-8C47-2C1FCEE90199}" destId="{7A4C8375-F922-4B72-AAB4-C08596FA223C}" srcOrd="0" destOrd="0" presId="urn:microsoft.com/office/officeart/2018/2/layout/IconLabelList"/>
    <dgm:cxn modelId="{E1ED8AFD-9494-4C20-B3A1-7A34FC25019B}" type="presOf" srcId="{96993B3D-362F-4F18-87B9-DFD5DBDA5752}" destId="{983AFD36-876B-4782-A15F-DF1DAE5E40A2}" srcOrd="0" destOrd="0" presId="urn:microsoft.com/office/officeart/2018/2/layout/IconLabelList"/>
    <dgm:cxn modelId="{A2083420-A3BE-4CA0-95DB-C3C312256156}" type="presParOf" srcId="{7A4C8375-F922-4B72-AAB4-C08596FA223C}" destId="{2E4760A1-4108-4F4C-A1AC-B34CFE3DA0FB}" srcOrd="0" destOrd="0" presId="urn:microsoft.com/office/officeart/2018/2/layout/IconLabelList"/>
    <dgm:cxn modelId="{C35AB813-C995-4CDE-B98F-C647E2D5AEE7}" type="presParOf" srcId="{2E4760A1-4108-4F4C-A1AC-B34CFE3DA0FB}" destId="{9246A388-22A4-45BB-BE5B-04CF6E76B98D}" srcOrd="0" destOrd="0" presId="urn:microsoft.com/office/officeart/2018/2/layout/IconLabelList"/>
    <dgm:cxn modelId="{99370C51-BF39-4882-88EE-74DDF78D713D}" type="presParOf" srcId="{2E4760A1-4108-4F4C-A1AC-B34CFE3DA0FB}" destId="{79438A61-3420-4E1F-9AB0-DD78FCCF3028}" srcOrd="1" destOrd="0" presId="urn:microsoft.com/office/officeart/2018/2/layout/IconLabelList"/>
    <dgm:cxn modelId="{1E7D0009-22EA-438E-8DF3-B9CBA1317218}" type="presParOf" srcId="{2E4760A1-4108-4F4C-A1AC-B34CFE3DA0FB}" destId="{BB4E1A18-6C44-4E48-B0CE-0AD5EBC3550B}" srcOrd="2" destOrd="0" presId="urn:microsoft.com/office/officeart/2018/2/layout/IconLabelList"/>
    <dgm:cxn modelId="{A4792EDA-2F44-4D84-91DA-A8D023DBC228}" type="presParOf" srcId="{7A4C8375-F922-4B72-AAB4-C08596FA223C}" destId="{4EC29F7C-7EAC-4682-BFAE-45F5A374E4D9}" srcOrd="1" destOrd="0" presId="urn:microsoft.com/office/officeart/2018/2/layout/IconLabelList"/>
    <dgm:cxn modelId="{735E7693-818C-4C37-9B00-CAACFCB0D95E}" type="presParOf" srcId="{7A4C8375-F922-4B72-AAB4-C08596FA223C}" destId="{0BA092E4-7E8D-4AB5-BE5C-98CA7A20862A}" srcOrd="2" destOrd="0" presId="urn:microsoft.com/office/officeart/2018/2/layout/IconLabelList"/>
    <dgm:cxn modelId="{C0E5F594-462A-4274-8BA9-8FB5BA336F59}" type="presParOf" srcId="{0BA092E4-7E8D-4AB5-BE5C-98CA7A20862A}" destId="{AB19AB34-F242-48EC-9CBC-3AD4987B0824}" srcOrd="0" destOrd="0" presId="urn:microsoft.com/office/officeart/2018/2/layout/IconLabelList"/>
    <dgm:cxn modelId="{2AD84DA5-7B41-44E9-95A4-2E84871CF76B}" type="presParOf" srcId="{0BA092E4-7E8D-4AB5-BE5C-98CA7A20862A}" destId="{33C7B0CF-B2DC-4BCB-B813-97C381AC1379}" srcOrd="1" destOrd="0" presId="urn:microsoft.com/office/officeart/2018/2/layout/IconLabelList"/>
    <dgm:cxn modelId="{07B4441E-3B07-4A8F-B1FE-495E0F4FC2BB}" type="presParOf" srcId="{0BA092E4-7E8D-4AB5-BE5C-98CA7A20862A}" destId="{A0B85EDE-29F2-4E72-B814-535EBFF51DCE}" srcOrd="2" destOrd="0" presId="urn:microsoft.com/office/officeart/2018/2/layout/IconLabelList"/>
    <dgm:cxn modelId="{7D06B8F8-4B4C-46E3-918A-E6B9C6250E73}" type="presParOf" srcId="{7A4C8375-F922-4B72-AAB4-C08596FA223C}" destId="{9D0A91E6-E253-425A-A6E2-2CBC59C26E3B}" srcOrd="3" destOrd="0" presId="urn:microsoft.com/office/officeart/2018/2/layout/IconLabelList"/>
    <dgm:cxn modelId="{1C9DC0FC-ED79-4723-91F4-F7B303CFE2A4}" type="presParOf" srcId="{7A4C8375-F922-4B72-AAB4-C08596FA223C}" destId="{7BB0D8DD-7239-4320-AC7A-A67FABB0A2D5}" srcOrd="4" destOrd="0" presId="urn:microsoft.com/office/officeart/2018/2/layout/IconLabelList"/>
    <dgm:cxn modelId="{24B609DE-41F0-440E-84FF-E992B19A4569}" type="presParOf" srcId="{7BB0D8DD-7239-4320-AC7A-A67FABB0A2D5}" destId="{BE9F1F5D-907B-4436-B620-4A47C515DBFC}" srcOrd="0" destOrd="0" presId="urn:microsoft.com/office/officeart/2018/2/layout/IconLabelList"/>
    <dgm:cxn modelId="{4EE8EB30-56DB-4F6C-B054-0A17B431BD87}" type="presParOf" srcId="{7BB0D8DD-7239-4320-AC7A-A67FABB0A2D5}" destId="{59BDF25D-D26B-4088-BA0D-0DC352E9BECF}" srcOrd="1" destOrd="0" presId="urn:microsoft.com/office/officeart/2018/2/layout/IconLabelList"/>
    <dgm:cxn modelId="{BF57945C-B9E0-491E-8755-6FCF5434E4A7}" type="presParOf" srcId="{7BB0D8DD-7239-4320-AC7A-A67FABB0A2D5}" destId="{78D2DB95-DB75-4DF6-B182-576ED82643C8}" srcOrd="2" destOrd="0" presId="urn:microsoft.com/office/officeart/2018/2/layout/IconLabelList"/>
    <dgm:cxn modelId="{E676FDDA-6492-483C-8926-48ED816893B2}" type="presParOf" srcId="{7A4C8375-F922-4B72-AAB4-C08596FA223C}" destId="{BCC0C8D8-EAE3-4B0E-BC99-6967766E3007}" srcOrd="5" destOrd="0" presId="urn:microsoft.com/office/officeart/2018/2/layout/IconLabelList"/>
    <dgm:cxn modelId="{F277E68B-BADF-46C8-A39B-BE4C8970DD84}" type="presParOf" srcId="{7A4C8375-F922-4B72-AAB4-C08596FA223C}" destId="{FF04E881-595B-4BA0-A07D-2D5D2C8576B4}" srcOrd="6" destOrd="0" presId="urn:microsoft.com/office/officeart/2018/2/layout/IconLabelList"/>
    <dgm:cxn modelId="{7348F342-0861-4464-BE2E-2F799769FF3D}" type="presParOf" srcId="{FF04E881-595B-4BA0-A07D-2D5D2C8576B4}" destId="{6B203F39-7B33-4F30-80E4-5CEC5DF9DFF4}" srcOrd="0" destOrd="0" presId="urn:microsoft.com/office/officeart/2018/2/layout/IconLabelList"/>
    <dgm:cxn modelId="{6FF36BCF-7584-432D-96FB-8092B22A0154}" type="presParOf" srcId="{FF04E881-595B-4BA0-A07D-2D5D2C8576B4}" destId="{1913A7CC-8CFF-43A8-84DE-4AAD71571057}" srcOrd="1" destOrd="0" presId="urn:microsoft.com/office/officeart/2018/2/layout/IconLabelList"/>
    <dgm:cxn modelId="{31539522-3508-421F-AB37-97716F6E0B05}" type="presParOf" srcId="{FF04E881-595B-4BA0-A07D-2D5D2C8576B4}" destId="{B9298546-57FB-4C07-ABF0-DA317E35A73C}" srcOrd="2" destOrd="0" presId="urn:microsoft.com/office/officeart/2018/2/layout/IconLabelList"/>
    <dgm:cxn modelId="{04CDB87F-C9DE-4FD9-B9A8-39B11D00E3C9}" type="presParOf" srcId="{7A4C8375-F922-4B72-AAB4-C08596FA223C}" destId="{13717A33-5E0A-4474-AB40-0D3CBA670EA5}" srcOrd="7" destOrd="0" presId="urn:microsoft.com/office/officeart/2018/2/layout/IconLabelList"/>
    <dgm:cxn modelId="{C9B89DA5-31D8-491E-AECC-31A5C7444E74}" type="presParOf" srcId="{7A4C8375-F922-4B72-AAB4-C08596FA223C}" destId="{46A031FC-551A-41F3-9439-278A2F3AAC93}" srcOrd="8" destOrd="0" presId="urn:microsoft.com/office/officeart/2018/2/layout/IconLabelList"/>
    <dgm:cxn modelId="{ADEC88B6-AAFC-4244-9388-979AEEEC5C13}" type="presParOf" srcId="{46A031FC-551A-41F3-9439-278A2F3AAC93}" destId="{47204D06-A8E6-4764-955D-CD6BC7A1F04A}" srcOrd="0" destOrd="0" presId="urn:microsoft.com/office/officeart/2018/2/layout/IconLabelList"/>
    <dgm:cxn modelId="{DD00BE66-7E7E-4ED8-9067-F02F2B57F502}" type="presParOf" srcId="{46A031FC-551A-41F3-9439-278A2F3AAC93}" destId="{1F76D7DF-F405-404F-BFFE-15AFF7BC72EA}" srcOrd="1" destOrd="0" presId="urn:microsoft.com/office/officeart/2018/2/layout/IconLabelList"/>
    <dgm:cxn modelId="{2D50BB55-9234-4489-95E7-C1B22AA95C43}" type="presParOf" srcId="{46A031FC-551A-41F3-9439-278A2F3AAC93}" destId="{72E4EAD2-6A15-4A39-B9E9-4541BA74A2FE}" srcOrd="2" destOrd="0" presId="urn:microsoft.com/office/officeart/2018/2/layout/IconLabelList"/>
    <dgm:cxn modelId="{49A0F819-D07F-4DC3-B348-0B0B0C9F4288}" type="presParOf" srcId="{7A4C8375-F922-4B72-AAB4-C08596FA223C}" destId="{CB3352D0-515E-4617-AC12-C17B6464BB4B}" srcOrd="9" destOrd="0" presId="urn:microsoft.com/office/officeart/2018/2/layout/IconLabelList"/>
    <dgm:cxn modelId="{9C29DF4C-3F52-45AF-A6FD-16CD8BE02C75}" type="presParOf" srcId="{7A4C8375-F922-4B72-AAB4-C08596FA223C}" destId="{4F432F03-8CCA-43E9-97F8-A6A7DAA58341}" srcOrd="10" destOrd="0" presId="urn:microsoft.com/office/officeart/2018/2/layout/IconLabelList"/>
    <dgm:cxn modelId="{EC372B37-70BA-4612-BCF1-7DDB276738ED}" type="presParOf" srcId="{4F432F03-8CCA-43E9-97F8-A6A7DAA58341}" destId="{D974A89D-7530-4122-A9B2-188E16FE40EA}" srcOrd="0" destOrd="0" presId="urn:microsoft.com/office/officeart/2018/2/layout/IconLabelList"/>
    <dgm:cxn modelId="{EE7CE7E4-5023-4CFF-96FF-A574766111B7}" type="presParOf" srcId="{4F432F03-8CCA-43E9-97F8-A6A7DAA58341}" destId="{4345F5A2-4975-48D4-92F2-DEB02166D83E}" srcOrd="1" destOrd="0" presId="urn:microsoft.com/office/officeart/2018/2/layout/IconLabelList"/>
    <dgm:cxn modelId="{97088609-3B02-4B61-A1D4-0A2E08FC25A4}" type="presParOf" srcId="{4F432F03-8CCA-43E9-97F8-A6A7DAA58341}" destId="{983AFD36-876B-4782-A15F-DF1DAE5E40A2}" srcOrd="2" destOrd="0" presId="urn:microsoft.com/office/officeart/2018/2/layout/IconLabelList"/>
    <dgm:cxn modelId="{4C130E7A-5C7E-4BAE-8207-CA7380BAD8CE}" type="presParOf" srcId="{7A4C8375-F922-4B72-AAB4-C08596FA223C}" destId="{02273BC7-A9F1-4EC0-8B61-DA97EC40278D}" srcOrd="11" destOrd="0" presId="urn:microsoft.com/office/officeart/2018/2/layout/IconLabelList"/>
    <dgm:cxn modelId="{DE5660A4-02BA-4C07-B121-CB9D1082B2DF}" type="presParOf" srcId="{7A4C8375-F922-4B72-AAB4-C08596FA223C}" destId="{10751964-5BF6-42D7-9F71-0EC379F69DBB}" srcOrd="12" destOrd="0" presId="urn:microsoft.com/office/officeart/2018/2/layout/IconLabelList"/>
    <dgm:cxn modelId="{8353B23B-7BB8-4C32-9AF0-E7E74B0249D6}" type="presParOf" srcId="{10751964-5BF6-42D7-9F71-0EC379F69DBB}" destId="{D560DABC-91F3-48FD-854F-9F403F67C2F0}" srcOrd="0" destOrd="0" presId="urn:microsoft.com/office/officeart/2018/2/layout/IconLabelList"/>
    <dgm:cxn modelId="{E982FD4F-51E0-47F2-91FD-3A28F450CA57}" type="presParOf" srcId="{10751964-5BF6-42D7-9F71-0EC379F69DBB}" destId="{35BFBAFE-11EA-4A39-B205-48896212E860}" srcOrd="1" destOrd="0" presId="urn:microsoft.com/office/officeart/2018/2/layout/IconLabelList"/>
    <dgm:cxn modelId="{78E15EC4-B0DD-4ED2-AB86-E151819393C9}" type="presParOf" srcId="{10751964-5BF6-42D7-9F71-0EC379F69DBB}" destId="{0AAADDC9-6220-491F-9A18-591D2E86224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CCA39-8F3B-4D93-84EF-285012804C61}">
      <dsp:nvSpPr>
        <dsp:cNvPr id="0" name=""/>
        <dsp:cNvSpPr/>
      </dsp:nvSpPr>
      <dsp:spPr>
        <a:xfrm>
          <a:off x="0" y="0"/>
          <a:ext cx="8175413" cy="184206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GB" sz="5400" kern="1200" dirty="0"/>
            <a:t>Pranks </a:t>
          </a:r>
          <a:endParaRPr lang="en-US" sz="5400" kern="1200" dirty="0"/>
        </a:p>
      </dsp:txBody>
      <dsp:txXfrm>
        <a:off x="53952" y="53952"/>
        <a:ext cx="6271493" cy="1734162"/>
      </dsp:txXfrm>
    </dsp:sp>
    <dsp:sp modelId="{203ED1E0-C6EA-4462-AEE1-E1D854827599}">
      <dsp:nvSpPr>
        <dsp:cNvPr id="0" name=""/>
        <dsp:cNvSpPr/>
      </dsp:nvSpPr>
      <dsp:spPr>
        <a:xfrm>
          <a:off x="1442719" y="2251415"/>
          <a:ext cx="8175413" cy="1842066"/>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GB" sz="5400" kern="1200" dirty="0"/>
            <a:t>How to do them</a:t>
          </a:r>
          <a:endParaRPr lang="en-US" sz="5400" kern="1200" dirty="0"/>
        </a:p>
      </dsp:txBody>
      <dsp:txXfrm>
        <a:off x="1496671" y="2305367"/>
        <a:ext cx="5427445" cy="1734162"/>
      </dsp:txXfrm>
    </dsp:sp>
    <dsp:sp modelId="{3471EFEC-A16E-4AA0-A834-1B0479D41708}">
      <dsp:nvSpPr>
        <dsp:cNvPr id="0" name=""/>
        <dsp:cNvSpPr/>
      </dsp:nvSpPr>
      <dsp:spPr>
        <a:xfrm>
          <a:off x="6978069" y="1448069"/>
          <a:ext cx="1197343" cy="1197343"/>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247471" y="1448069"/>
        <a:ext cx="658539" cy="9010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6A388-22A4-45BB-BE5B-04CF6E76B98D}">
      <dsp:nvSpPr>
        <dsp:cNvPr id="0" name=""/>
        <dsp:cNvSpPr/>
      </dsp:nvSpPr>
      <dsp:spPr>
        <a:xfrm>
          <a:off x="925191" y="621169"/>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4E1A18-6C44-4E48-B0CE-0AD5EBC3550B}">
      <dsp:nvSpPr>
        <dsp:cNvPr id="0" name=""/>
        <dsp:cNvSpPr/>
      </dsp:nvSpPr>
      <dsp:spPr>
        <a:xfrm>
          <a:off x="430191" y="17551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The milk freezer</a:t>
          </a:r>
          <a:endParaRPr lang="en-US" sz="2400" kern="1200"/>
        </a:p>
      </dsp:txBody>
      <dsp:txXfrm>
        <a:off x="430191" y="1755193"/>
        <a:ext cx="1800000" cy="720000"/>
      </dsp:txXfrm>
    </dsp:sp>
    <dsp:sp modelId="{AB19AB34-F242-48EC-9CBC-3AD4987B0824}">
      <dsp:nvSpPr>
        <dsp:cNvPr id="0" name=""/>
        <dsp:cNvSpPr/>
      </dsp:nvSpPr>
      <dsp:spPr>
        <a:xfrm>
          <a:off x="3040191" y="621169"/>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85EDE-29F2-4E72-B814-535EBFF51DCE}">
      <dsp:nvSpPr>
        <dsp:cNvPr id="0" name=""/>
        <dsp:cNvSpPr/>
      </dsp:nvSpPr>
      <dsp:spPr>
        <a:xfrm>
          <a:off x="2545191" y="17551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Snake in the draw/bed</a:t>
          </a:r>
          <a:endParaRPr lang="en-US" sz="2400" kern="1200"/>
        </a:p>
      </dsp:txBody>
      <dsp:txXfrm>
        <a:off x="2545191" y="1755193"/>
        <a:ext cx="1800000" cy="720000"/>
      </dsp:txXfrm>
    </dsp:sp>
    <dsp:sp modelId="{BE9F1F5D-907B-4436-B620-4A47C515DBFC}">
      <dsp:nvSpPr>
        <dsp:cNvPr id="0" name=""/>
        <dsp:cNvSpPr/>
      </dsp:nvSpPr>
      <dsp:spPr>
        <a:xfrm>
          <a:off x="5155191" y="621169"/>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D2DB95-DB75-4DF6-B182-576ED82643C8}">
      <dsp:nvSpPr>
        <dsp:cNvPr id="0" name=""/>
        <dsp:cNvSpPr/>
      </dsp:nvSpPr>
      <dsp:spPr>
        <a:xfrm>
          <a:off x="4660191" y="17551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Bugs in your ice</a:t>
          </a:r>
          <a:endParaRPr lang="en-US" sz="2400" kern="1200"/>
        </a:p>
      </dsp:txBody>
      <dsp:txXfrm>
        <a:off x="4660191" y="1755193"/>
        <a:ext cx="1800000" cy="720000"/>
      </dsp:txXfrm>
    </dsp:sp>
    <dsp:sp modelId="{6B203F39-7B33-4F30-80E4-5CEC5DF9DFF4}">
      <dsp:nvSpPr>
        <dsp:cNvPr id="0" name=""/>
        <dsp:cNvSpPr/>
      </dsp:nvSpPr>
      <dsp:spPr>
        <a:xfrm>
          <a:off x="7270191" y="621169"/>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298546-57FB-4C07-ABF0-DA317E35A73C}">
      <dsp:nvSpPr>
        <dsp:cNvPr id="0" name=""/>
        <dsp:cNvSpPr/>
      </dsp:nvSpPr>
      <dsp:spPr>
        <a:xfrm>
          <a:off x="6775191" y="17551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Pillow prank</a:t>
          </a:r>
          <a:endParaRPr lang="en-US" sz="2400" kern="1200"/>
        </a:p>
      </dsp:txBody>
      <dsp:txXfrm>
        <a:off x="6775191" y="1755193"/>
        <a:ext cx="1800000" cy="720000"/>
      </dsp:txXfrm>
    </dsp:sp>
    <dsp:sp modelId="{47204D06-A8E6-4764-955D-CD6BC7A1F04A}">
      <dsp:nvSpPr>
        <dsp:cNvPr id="0" name=""/>
        <dsp:cNvSpPr/>
      </dsp:nvSpPr>
      <dsp:spPr>
        <a:xfrm>
          <a:off x="1982691" y="2925193"/>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E4EAD2-6A15-4A39-B9E9-4541BA74A2FE}">
      <dsp:nvSpPr>
        <dsp:cNvPr id="0" name=""/>
        <dsp:cNvSpPr/>
      </dsp:nvSpPr>
      <dsp:spPr>
        <a:xfrm>
          <a:off x="1487691" y="405921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Salty drink</a:t>
          </a:r>
          <a:endParaRPr lang="en-US" sz="2400" kern="1200"/>
        </a:p>
      </dsp:txBody>
      <dsp:txXfrm>
        <a:off x="1487691" y="4059216"/>
        <a:ext cx="1800000" cy="720000"/>
      </dsp:txXfrm>
    </dsp:sp>
    <dsp:sp modelId="{D974A89D-7530-4122-A9B2-188E16FE40EA}">
      <dsp:nvSpPr>
        <dsp:cNvPr id="0" name=""/>
        <dsp:cNvSpPr/>
      </dsp:nvSpPr>
      <dsp:spPr>
        <a:xfrm>
          <a:off x="4097691" y="2925193"/>
          <a:ext cx="810000" cy="8100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3AFD36-876B-4782-A15F-DF1DAE5E40A2}">
      <dsp:nvSpPr>
        <dsp:cNvPr id="0" name=""/>
        <dsp:cNvSpPr/>
      </dsp:nvSpPr>
      <dsp:spPr>
        <a:xfrm>
          <a:off x="3602691" y="405921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Tricky T.V remote</a:t>
          </a:r>
          <a:endParaRPr lang="en-US" sz="2400" kern="1200"/>
        </a:p>
      </dsp:txBody>
      <dsp:txXfrm>
        <a:off x="3602691" y="4059216"/>
        <a:ext cx="1800000" cy="720000"/>
      </dsp:txXfrm>
    </dsp:sp>
    <dsp:sp modelId="{D560DABC-91F3-48FD-854F-9F403F67C2F0}">
      <dsp:nvSpPr>
        <dsp:cNvPr id="0" name=""/>
        <dsp:cNvSpPr/>
      </dsp:nvSpPr>
      <dsp:spPr>
        <a:xfrm>
          <a:off x="6212691" y="2925193"/>
          <a:ext cx="810000" cy="81000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ADDC9-6220-491F-9A18-591D2E862242}">
      <dsp:nvSpPr>
        <dsp:cNvPr id="0" name=""/>
        <dsp:cNvSpPr/>
      </dsp:nvSpPr>
      <dsp:spPr>
        <a:xfrm>
          <a:off x="5717691" y="405921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Foamy shoes</a:t>
          </a:r>
          <a:endParaRPr lang="en-US" sz="2400" kern="1200"/>
        </a:p>
      </dsp:txBody>
      <dsp:txXfrm>
        <a:off x="5717691" y="4059216"/>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CB5883-038C-4696-8E27-1811E470D6D4}" type="datetime1">
              <a:rPr lang="en-US" smtClean="0"/>
              <a:t>3/29/2024</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22194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9F6069-8263-4296-913A-BC2234E8D32B}" type="datetime1">
              <a:rPr lang="en-US" smtClean="0"/>
              <a:t>3/29/2024</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45406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9F5005-EC25-4FB9-B19B-2437F0B120D2}" type="datetime1">
              <a:rPr lang="en-US" smtClean="0"/>
              <a:t>3/29/2024</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136051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283B5C-2325-42FF-AF91-C1451D9D66CC}" type="datetime1">
              <a:rPr lang="en-US" smtClean="0"/>
              <a:t>3/29/2024</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4238475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88DB08-3B01-46DD-99F2-F6F6334EA669}" type="datetime1">
              <a:rPr lang="en-US" smtClean="0"/>
              <a:t>3/29/2024</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381405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92AC11-ACC3-4129-BBD7-C580BF1A4EE7}" type="datetime1">
              <a:rPr lang="en-US" smtClean="0"/>
              <a:t>3/29/2024</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419458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0F7F3-E406-44E2-93AF-674B3F1A2E51}" type="datetime1">
              <a:rPr lang="en-US" smtClean="0"/>
              <a:t>3/29/2024</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996954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1DD93-7C9D-4E53-81F0-DDE57FEA7EDB}" type="datetime1">
              <a:rPr lang="en-US" smtClean="0"/>
              <a:t>3/29/2024</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248275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F7BC28-59DE-4F83-B4A1-497203279FAD}" type="datetime1">
              <a:rPr lang="en-US" smtClean="0"/>
              <a:t>3/29/2024</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39988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DC4764-F656-4735-9820-9886F8DF1D6A}" type="datetime1">
              <a:rPr lang="en-US" smtClean="0"/>
              <a:t>3/29/2024</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C68AC1EC-23E2-4F0E-A5A4-674EC8DB954E}" type="slidenum">
              <a:rPr lang="en-US" smtClean="0"/>
              <a:pPr/>
              <a:t>‹#›</a:t>
            </a:fld>
            <a:endParaRPr lang="en-US"/>
          </a:p>
        </p:txBody>
      </p:sp>
    </p:spTree>
    <p:extLst>
      <p:ext uri="{BB962C8B-B14F-4D97-AF65-F5344CB8AC3E}">
        <p14:creationId xmlns:p14="http://schemas.microsoft.com/office/powerpoint/2010/main" val="39482501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DC4764-F656-4735-9820-9886F8DF1D6A}" type="datetime1">
              <a:rPr lang="en-US" smtClean="0"/>
              <a:t>3/29/2024</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C68AC1EC-23E2-4F0E-A5A4-674EC8DB954E}"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45541701"/>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DC4764-F656-4735-9820-9886F8DF1D6A}" type="datetime1">
              <a:rPr lang="en-US" smtClean="0"/>
              <a:t>3/29/2024</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C68AC1EC-23E2-4F0E-A5A4-674EC8DB954E}" type="slidenum">
              <a:rPr lang="en-US" smtClean="0"/>
              <a:pPr/>
              <a:t>‹#›</a:t>
            </a:fld>
            <a:endParaRPr lang="en-US"/>
          </a:p>
        </p:txBody>
      </p:sp>
    </p:spTree>
    <p:extLst>
      <p:ext uri="{BB962C8B-B14F-4D97-AF65-F5344CB8AC3E}">
        <p14:creationId xmlns:p14="http://schemas.microsoft.com/office/powerpoint/2010/main" val="492878885"/>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DC4764-F656-4735-9820-9886F8DF1D6A}" type="datetime1">
              <a:rPr lang="en-US" smtClean="0"/>
              <a:t>3/29/2024</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C68AC1EC-23E2-4F0E-A5A4-674EC8DB954E}"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72383825"/>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DC4764-F656-4735-9820-9886F8DF1D6A}" type="datetime1">
              <a:rPr lang="en-US" smtClean="0"/>
              <a:t>3/29/2024</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C68AC1EC-23E2-4F0E-A5A4-674EC8DB954E}" type="slidenum">
              <a:rPr lang="en-US" smtClean="0"/>
              <a:pPr/>
              <a:t>‹#›</a:t>
            </a:fld>
            <a:endParaRPr lang="en-US"/>
          </a:p>
        </p:txBody>
      </p:sp>
    </p:spTree>
    <p:extLst>
      <p:ext uri="{BB962C8B-B14F-4D97-AF65-F5344CB8AC3E}">
        <p14:creationId xmlns:p14="http://schemas.microsoft.com/office/powerpoint/2010/main" val="363316547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8A6D4-154B-4E4D-9001-7A6C328D243E}" type="datetime1">
              <a:rPr lang="en-US" smtClean="0"/>
              <a:t>3/29/2024</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4218183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80999-9BD6-4929-BDEC-B84E21C16701}" type="datetime1">
              <a:rPr lang="en-US" smtClean="0"/>
              <a:t>3/29/2024</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223942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DC4764-F656-4735-9820-9886F8DF1D6A}" type="datetime1">
              <a:rPr lang="en-US" smtClean="0"/>
              <a:t>3/29/2024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68AC1EC-23E2-4F0E-A5A4-674EC8DB954E}" type="slidenum">
              <a:rPr lang="en-US" smtClean="0"/>
              <a:pPr/>
              <a:t>‹#›</a:t>
            </a:fld>
            <a:endParaRPr lang="en-US"/>
          </a:p>
        </p:txBody>
      </p:sp>
    </p:spTree>
    <p:extLst>
      <p:ext uri="{BB962C8B-B14F-4D97-AF65-F5344CB8AC3E}">
        <p14:creationId xmlns:p14="http://schemas.microsoft.com/office/powerpoint/2010/main" val="2012470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en/photo/1550879"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deviantart.com/clipartcotttage/art/Rubber-Snake-PNG-438994604"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xhere.com/ja/photo/1511565"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pngall.com/pillow-png/" TargetMode="External"/><Relationship Id="rId2" Type="http://schemas.openxmlformats.org/officeDocument/2006/relationships/image" Target="../media/image20.png"/><Relationship Id="rId1" Type="http://schemas.openxmlformats.org/officeDocument/2006/relationships/slideLayout" Target="../slideLayouts/slideLayout8.xml"/><Relationship Id="rId4" Type="http://schemas.openxmlformats.org/officeDocument/2006/relationships/hyperlink" Target="https://creativecommons.org/licenses/by-nc/3.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natural-gas.centre.uq.edu.au/project/salt-compression" TargetMode="External"/><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hyperlink" Target="https://creativecommons.org/licenses/by-nc/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raspberrypi.stackexchange.com/questions/61749/cec-panasonic-viera-remote-with-kodi/61762" TargetMode="External"/><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publicdomainpictures.net/view-image.php?image=104753&amp;picture=black-polished-shoes" TargetMode="External"/><Relationship Id="rId2" Type="http://schemas.openxmlformats.org/officeDocument/2006/relationships/image" Target="../media/image23.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Fake glasses, nose, and moustache, graffiti and red wig on a wooden surface">
            <a:extLst>
              <a:ext uri="{FF2B5EF4-FFF2-40B4-BE49-F238E27FC236}">
                <a16:creationId xmlns:a16="http://schemas.microsoft.com/office/drawing/2014/main" id="{4B84C5C4-B9DF-A2DD-5B31-D57B87FF6882}"/>
              </a:ext>
            </a:extLst>
          </p:cNvPr>
          <p:cNvPicPr>
            <a:picLocks noChangeAspect="1"/>
          </p:cNvPicPr>
          <p:nvPr/>
        </p:nvPicPr>
        <p:blipFill rotWithShape="1">
          <a:blip r:embed="rId2"/>
          <a:srcRect l="49913" t="9091" r="235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11DF2611-4ADD-07CC-03F8-CD6931FE0C62}"/>
              </a:ext>
            </a:extLst>
          </p:cNvPr>
          <p:cNvSpPr>
            <a:spLocks noGrp="1"/>
          </p:cNvSpPr>
          <p:nvPr>
            <p:ph type="ctrTitle"/>
          </p:nvPr>
        </p:nvSpPr>
        <p:spPr>
          <a:xfrm>
            <a:off x="5380563" y="1678665"/>
            <a:ext cx="3887839" cy="2372168"/>
          </a:xfrm>
        </p:spPr>
        <p:txBody>
          <a:bodyPr>
            <a:normAutofit/>
          </a:bodyPr>
          <a:lstStyle/>
          <a:p>
            <a:r>
              <a:rPr lang="en-GB" u="sng"/>
              <a:t>April Fools Day</a:t>
            </a:r>
          </a:p>
        </p:txBody>
      </p:sp>
      <p:sp>
        <p:nvSpPr>
          <p:cNvPr id="3" name="Subtitle 2">
            <a:extLst>
              <a:ext uri="{FF2B5EF4-FFF2-40B4-BE49-F238E27FC236}">
                <a16:creationId xmlns:a16="http://schemas.microsoft.com/office/drawing/2014/main" id="{AF8E4E09-3AB4-5A81-BAA7-367F2F95DA6F}"/>
              </a:ext>
            </a:extLst>
          </p:cNvPr>
          <p:cNvSpPr>
            <a:spLocks noGrp="1"/>
          </p:cNvSpPr>
          <p:nvPr>
            <p:ph type="subTitle" idx="1"/>
          </p:nvPr>
        </p:nvSpPr>
        <p:spPr>
          <a:xfrm>
            <a:off x="5380563" y="4050833"/>
            <a:ext cx="3893440" cy="1096899"/>
          </a:xfrm>
        </p:spPr>
        <p:txBody>
          <a:bodyPr>
            <a:normAutofit/>
          </a:bodyPr>
          <a:lstStyle/>
          <a:p>
            <a:endParaRPr lang="en-GB"/>
          </a:p>
        </p:txBody>
      </p:sp>
    </p:spTree>
    <p:extLst>
      <p:ext uri="{BB962C8B-B14F-4D97-AF65-F5344CB8AC3E}">
        <p14:creationId xmlns:p14="http://schemas.microsoft.com/office/powerpoint/2010/main" val="420057321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77C3CC-3BB6-CDD0-557E-A1A7A9B1F545}"/>
              </a:ext>
            </a:extLst>
          </p:cNvPr>
          <p:cNvSpPr>
            <a:spLocks noGrp="1"/>
          </p:cNvSpPr>
          <p:nvPr>
            <p:ph type="title"/>
          </p:nvPr>
        </p:nvSpPr>
        <p:spPr>
          <a:xfrm>
            <a:off x="1286933" y="609600"/>
            <a:ext cx="10197494" cy="1099457"/>
          </a:xfrm>
        </p:spPr>
        <p:txBody>
          <a:bodyPr>
            <a:normAutofit/>
          </a:bodyPr>
          <a:lstStyle/>
          <a:p>
            <a:r>
              <a:rPr lang="en-GB" u="sng" dirty="0" err="1"/>
              <a:t>Contense</a:t>
            </a:r>
            <a:r>
              <a:rPr lang="en-GB" u="sng" dirty="0"/>
              <a:t> page</a:t>
            </a:r>
          </a:p>
        </p:txBody>
      </p:sp>
      <p:sp>
        <p:nvSpPr>
          <p:cNvPr id="15" name="Isosceles Triangle 1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 name="Footer Placeholder 4">
            <a:extLst>
              <a:ext uri="{FF2B5EF4-FFF2-40B4-BE49-F238E27FC236}">
                <a16:creationId xmlns:a16="http://schemas.microsoft.com/office/drawing/2014/main" id="{AD217825-8874-6000-286B-6CC20D48CD8D}"/>
              </a:ext>
            </a:extLst>
          </p:cNvPr>
          <p:cNvSpPr>
            <a:spLocks noGrp="1"/>
          </p:cNvSpPr>
          <p:nvPr>
            <p:ph type="ftr" sz="quarter" idx="11"/>
          </p:nvPr>
        </p:nvSpPr>
        <p:spPr>
          <a:xfrm>
            <a:off x="1981203" y="6182876"/>
            <a:ext cx="6297612" cy="365125"/>
          </a:xfrm>
        </p:spPr>
        <p:txBody>
          <a:bodyPr>
            <a:normAutofit/>
          </a:bodyPr>
          <a:lstStyle/>
          <a:p>
            <a:pPr>
              <a:spcAft>
                <a:spcPts val="600"/>
              </a:spcAft>
            </a:pPr>
            <a:r>
              <a:rPr lang="en-US"/>
              <a:t>Sample Footer Text</a:t>
            </a:r>
          </a:p>
        </p:txBody>
      </p:sp>
      <p:sp>
        <p:nvSpPr>
          <p:cNvPr id="4" name="Date Placeholder 3">
            <a:extLst>
              <a:ext uri="{FF2B5EF4-FFF2-40B4-BE49-F238E27FC236}">
                <a16:creationId xmlns:a16="http://schemas.microsoft.com/office/drawing/2014/main" id="{6D37A3CB-DF64-4F4E-CE7C-616E22ED691E}"/>
              </a:ext>
            </a:extLst>
          </p:cNvPr>
          <p:cNvSpPr>
            <a:spLocks noGrp="1"/>
          </p:cNvSpPr>
          <p:nvPr>
            <p:ph type="dt" sz="half" idx="10"/>
          </p:nvPr>
        </p:nvSpPr>
        <p:spPr>
          <a:xfrm>
            <a:off x="8509002" y="6182876"/>
            <a:ext cx="911939" cy="365125"/>
          </a:xfrm>
        </p:spPr>
        <p:txBody>
          <a:bodyPr>
            <a:normAutofit/>
          </a:bodyPr>
          <a:lstStyle/>
          <a:p>
            <a:pPr>
              <a:spcAft>
                <a:spcPts val="600"/>
              </a:spcAft>
            </a:pPr>
            <a:fld id="{BC9F5005-EC25-4FB9-B19B-2437F0B120D2}" type="datetime1">
              <a:rPr lang="en-US" smtClean="0"/>
              <a:pPr>
                <a:spcAft>
                  <a:spcPts val="600"/>
                </a:spcAft>
              </a:pPr>
              <a:t>3/29/2024</a:t>
            </a:fld>
            <a:endParaRPr lang="en-US"/>
          </a:p>
        </p:txBody>
      </p:sp>
      <p:sp>
        <p:nvSpPr>
          <p:cNvPr id="6" name="Slide Number Placeholder 5">
            <a:extLst>
              <a:ext uri="{FF2B5EF4-FFF2-40B4-BE49-F238E27FC236}">
                <a16:creationId xmlns:a16="http://schemas.microsoft.com/office/drawing/2014/main" id="{5DC7D5AC-6D7C-B2C0-7ABE-3017D5635914}"/>
              </a:ext>
            </a:extLst>
          </p:cNvPr>
          <p:cNvSpPr>
            <a:spLocks noGrp="1"/>
          </p:cNvSpPr>
          <p:nvPr>
            <p:ph type="sldNum" sz="quarter" idx="12"/>
          </p:nvPr>
        </p:nvSpPr>
        <p:spPr>
          <a:xfrm>
            <a:off x="9894532" y="6182876"/>
            <a:ext cx="683339" cy="365125"/>
          </a:xfrm>
        </p:spPr>
        <p:txBody>
          <a:bodyPr>
            <a:normAutofit/>
          </a:bodyPr>
          <a:lstStyle/>
          <a:p>
            <a:pPr>
              <a:spcAft>
                <a:spcPts val="600"/>
              </a:spcAft>
            </a:pPr>
            <a:fld id="{C68AC1EC-23E2-4F0E-A5A4-674EC8DB954E}" type="slidenum">
              <a:rPr lang="en-US" smtClean="0"/>
              <a:pPr>
                <a:spcAft>
                  <a:spcPts val="600"/>
                </a:spcAft>
              </a:pPr>
              <a:t>2</a:t>
            </a:fld>
            <a:endParaRPr lang="en-US"/>
          </a:p>
        </p:txBody>
      </p:sp>
      <p:sp>
        <p:nvSpPr>
          <p:cNvPr id="17" name="Isosceles Triangle 1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8" name="Text Placeholder 2">
            <a:extLst>
              <a:ext uri="{FF2B5EF4-FFF2-40B4-BE49-F238E27FC236}">
                <a16:creationId xmlns:a16="http://schemas.microsoft.com/office/drawing/2014/main" id="{FEDCC265-BDFB-C810-7961-2B49E1748BFE}"/>
              </a:ext>
            </a:extLst>
          </p:cNvPr>
          <p:cNvGraphicFramePr/>
          <p:nvPr>
            <p:extLst>
              <p:ext uri="{D42A27DB-BD31-4B8C-83A1-F6EECF244321}">
                <p14:modId xmlns:p14="http://schemas.microsoft.com/office/powerpoint/2010/main" val="290310900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03491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graphicEl>
                                              <a:dgm id="{261CCA39-8F3B-4D93-84EF-285012804C61}"/>
                                            </p:graphicEl>
                                          </p:spTgt>
                                        </p:tgtEl>
                                        <p:attrNameLst>
                                          <p:attrName>style.visibility</p:attrName>
                                        </p:attrNameLst>
                                      </p:cBhvr>
                                      <p:to>
                                        <p:strVal val="visible"/>
                                      </p:to>
                                    </p:set>
                                    <p:animEffect transition="in" filter="wipe(down)">
                                      <p:cBhvr>
                                        <p:cTn id="7" dur="580">
                                          <p:stCondLst>
                                            <p:cond delay="0"/>
                                          </p:stCondLst>
                                        </p:cTn>
                                        <p:tgtEl>
                                          <p:spTgt spid="8">
                                            <p:graphicEl>
                                              <a:dgm id="{261CCA39-8F3B-4D93-84EF-285012804C61}"/>
                                            </p:graphicEl>
                                          </p:spTgt>
                                        </p:tgtEl>
                                      </p:cBhvr>
                                    </p:animEffect>
                                    <p:anim calcmode="lin" valueType="num">
                                      <p:cBhvr>
                                        <p:cTn id="8" dur="1822" tmFilter="0,0; 0.14,0.36; 0.43,0.73; 0.71,0.91; 1.0,1.0">
                                          <p:stCondLst>
                                            <p:cond delay="0"/>
                                          </p:stCondLst>
                                        </p:cTn>
                                        <p:tgtEl>
                                          <p:spTgt spid="8">
                                            <p:graphicEl>
                                              <a:dgm id="{261CCA39-8F3B-4D93-84EF-285012804C61}"/>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graphicEl>
                                              <a:dgm id="{261CCA39-8F3B-4D93-84EF-285012804C61}"/>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graphicEl>
                                              <a:dgm id="{261CCA39-8F3B-4D93-84EF-285012804C61}"/>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graphicEl>
                                              <a:dgm id="{261CCA39-8F3B-4D93-84EF-285012804C61}"/>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graphicEl>
                                              <a:dgm id="{261CCA39-8F3B-4D93-84EF-285012804C61}"/>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graphicEl>
                                              <a:dgm id="{261CCA39-8F3B-4D93-84EF-285012804C61}"/>
                                            </p:graphicEl>
                                          </p:spTgt>
                                        </p:tgtEl>
                                      </p:cBhvr>
                                      <p:to x="100000" y="60000"/>
                                    </p:animScale>
                                    <p:animScale>
                                      <p:cBhvr>
                                        <p:cTn id="14" dur="166" decel="50000">
                                          <p:stCondLst>
                                            <p:cond delay="676"/>
                                          </p:stCondLst>
                                        </p:cTn>
                                        <p:tgtEl>
                                          <p:spTgt spid="8">
                                            <p:graphicEl>
                                              <a:dgm id="{261CCA39-8F3B-4D93-84EF-285012804C61}"/>
                                            </p:graphicEl>
                                          </p:spTgt>
                                        </p:tgtEl>
                                      </p:cBhvr>
                                      <p:to x="100000" y="100000"/>
                                    </p:animScale>
                                    <p:animScale>
                                      <p:cBhvr>
                                        <p:cTn id="15" dur="26">
                                          <p:stCondLst>
                                            <p:cond delay="1312"/>
                                          </p:stCondLst>
                                        </p:cTn>
                                        <p:tgtEl>
                                          <p:spTgt spid="8">
                                            <p:graphicEl>
                                              <a:dgm id="{261CCA39-8F3B-4D93-84EF-285012804C61}"/>
                                            </p:graphicEl>
                                          </p:spTgt>
                                        </p:tgtEl>
                                      </p:cBhvr>
                                      <p:to x="100000" y="80000"/>
                                    </p:animScale>
                                    <p:animScale>
                                      <p:cBhvr>
                                        <p:cTn id="16" dur="166" decel="50000">
                                          <p:stCondLst>
                                            <p:cond delay="1338"/>
                                          </p:stCondLst>
                                        </p:cTn>
                                        <p:tgtEl>
                                          <p:spTgt spid="8">
                                            <p:graphicEl>
                                              <a:dgm id="{261CCA39-8F3B-4D93-84EF-285012804C61}"/>
                                            </p:graphicEl>
                                          </p:spTgt>
                                        </p:tgtEl>
                                      </p:cBhvr>
                                      <p:to x="100000" y="100000"/>
                                    </p:animScale>
                                    <p:animScale>
                                      <p:cBhvr>
                                        <p:cTn id="17" dur="26">
                                          <p:stCondLst>
                                            <p:cond delay="1642"/>
                                          </p:stCondLst>
                                        </p:cTn>
                                        <p:tgtEl>
                                          <p:spTgt spid="8">
                                            <p:graphicEl>
                                              <a:dgm id="{261CCA39-8F3B-4D93-84EF-285012804C61}"/>
                                            </p:graphicEl>
                                          </p:spTgt>
                                        </p:tgtEl>
                                      </p:cBhvr>
                                      <p:to x="100000" y="90000"/>
                                    </p:animScale>
                                    <p:animScale>
                                      <p:cBhvr>
                                        <p:cTn id="18" dur="166" decel="50000">
                                          <p:stCondLst>
                                            <p:cond delay="1668"/>
                                          </p:stCondLst>
                                        </p:cTn>
                                        <p:tgtEl>
                                          <p:spTgt spid="8">
                                            <p:graphicEl>
                                              <a:dgm id="{261CCA39-8F3B-4D93-84EF-285012804C61}"/>
                                            </p:graphicEl>
                                          </p:spTgt>
                                        </p:tgtEl>
                                      </p:cBhvr>
                                      <p:to x="100000" y="100000"/>
                                    </p:animScale>
                                    <p:animScale>
                                      <p:cBhvr>
                                        <p:cTn id="19" dur="26">
                                          <p:stCondLst>
                                            <p:cond delay="1808"/>
                                          </p:stCondLst>
                                        </p:cTn>
                                        <p:tgtEl>
                                          <p:spTgt spid="8">
                                            <p:graphicEl>
                                              <a:dgm id="{261CCA39-8F3B-4D93-84EF-285012804C61}"/>
                                            </p:graphicEl>
                                          </p:spTgt>
                                        </p:tgtEl>
                                      </p:cBhvr>
                                      <p:to x="100000" y="95000"/>
                                    </p:animScale>
                                    <p:animScale>
                                      <p:cBhvr>
                                        <p:cTn id="20" dur="166" decel="50000">
                                          <p:stCondLst>
                                            <p:cond delay="1834"/>
                                          </p:stCondLst>
                                        </p:cTn>
                                        <p:tgtEl>
                                          <p:spTgt spid="8">
                                            <p:graphicEl>
                                              <a:dgm id="{261CCA39-8F3B-4D93-84EF-285012804C61}"/>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graphicEl>
                                              <a:dgm id="{3471EFEC-A16E-4AA0-A834-1B0479D41708}"/>
                                            </p:graphicEl>
                                          </p:spTgt>
                                        </p:tgtEl>
                                        <p:attrNameLst>
                                          <p:attrName>style.visibility</p:attrName>
                                        </p:attrNameLst>
                                      </p:cBhvr>
                                      <p:to>
                                        <p:strVal val="visible"/>
                                      </p:to>
                                    </p:set>
                                    <p:animEffect transition="in" filter="wipe(down)">
                                      <p:cBhvr>
                                        <p:cTn id="25" dur="580">
                                          <p:stCondLst>
                                            <p:cond delay="0"/>
                                          </p:stCondLst>
                                        </p:cTn>
                                        <p:tgtEl>
                                          <p:spTgt spid="8">
                                            <p:graphicEl>
                                              <a:dgm id="{3471EFEC-A16E-4AA0-A834-1B0479D41708}"/>
                                            </p:graphicEl>
                                          </p:spTgt>
                                        </p:tgtEl>
                                      </p:cBhvr>
                                    </p:animEffect>
                                    <p:anim calcmode="lin" valueType="num">
                                      <p:cBhvr>
                                        <p:cTn id="26" dur="1822" tmFilter="0,0; 0.14,0.36; 0.43,0.73; 0.71,0.91; 1.0,1.0">
                                          <p:stCondLst>
                                            <p:cond delay="0"/>
                                          </p:stCondLst>
                                        </p:cTn>
                                        <p:tgtEl>
                                          <p:spTgt spid="8">
                                            <p:graphicEl>
                                              <a:dgm id="{3471EFEC-A16E-4AA0-A834-1B0479D41708}"/>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graphicEl>
                                              <a:dgm id="{3471EFEC-A16E-4AA0-A834-1B0479D41708}"/>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graphicEl>
                                              <a:dgm id="{3471EFEC-A16E-4AA0-A834-1B0479D41708}"/>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graphicEl>
                                              <a:dgm id="{3471EFEC-A16E-4AA0-A834-1B0479D41708}"/>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graphicEl>
                                              <a:dgm id="{3471EFEC-A16E-4AA0-A834-1B0479D41708}"/>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graphicEl>
                                              <a:dgm id="{3471EFEC-A16E-4AA0-A834-1B0479D41708}"/>
                                            </p:graphicEl>
                                          </p:spTgt>
                                        </p:tgtEl>
                                      </p:cBhvr>
                                      <p:to x="100000" y="60000"/>
                                    </p:animScale>
                                    <p:animScale>
                                      <p:cBhvr>
                                        <p:cTn id="32" dur="166" decel="50000">
                                          <p:stCondLst>
                                            <p:cond delay="676"/>
                                          </p:stCondLst>
                                        </p:cTn>
                                        <p:tgtEl>
                                          <p:spTgt spid="8">
                                            <p:graphicEl>
                                              <a:dgm id="{3471EFEC-A16E-4AA0-A834-1B0479D41708}"/>
                                            </p:graphicEl>
                                          </p:spTgt>
                                        </p:tgtEl>
                                      </p:cBhvr>
                                      <p:to x="100000" y="100000"/>
                                    </p:animScale>
                                    <p:animScale>
                                      <p:cBhvr>
                                        <p:cTn id="33" dur="26">
                                          <p:stCondLst>
                                            <p:cond delay="1312"/>
                                          </p:stCondLst>
                                        </p:cTn>
                                        <p:tgtEl>
                                          <p:spTgt spid="8">
                                            <p:graphicEl>
                                              <a:dgm id="{3471EFEC-A16E-4AA0-A834-1B0479D41708}"/>
                                            </p:graphicEl>
                                          </p:spTgt>
                                        </p:tgtEl>
                                      </p:cBhvr>
                                      <p:to x="100000" y="80000"/>
                                    </p:animScale>
                                    <p:animScale>
                                      <p:cBhvr>
                                        <p:cTn id="34" dur="166" decel="50000">
                                          <p:stCondLst>
                                            <p:cond delay="1338"/>
                                          </p:stCondLst>
                                        </p:cTn>
                                        <p:tgtEl>
                                          <p:spTgt spid="8">
                                            <p:graphicEl>
                                              <a:dgm id="{3471EFEC-A16E-4AA0-A834-1B0479D41708}"/>
                                            </p:graphicEl>
                                          </p:spTgt>
                                        </p:tgtEl>
                                      </p:cBhvr>
                                      <p:to x="100000" y="100000"/>
                                    </p:animScale>
                                    <p:animScale>
                                      <p:cBhvr>
                                        <p:cTn id="35" dur="26">
                                          <p:stCondLst>
                                            <p:cond delay="1642"/>
                                          </p:stCondLst>
                                        </p:cTn>
                                        <p:tgtEl>
                                          <p:spTgt spid="8">
                                            <p:graphicEl>
                                              <a:dgm id="{3471EFEC-A16E-4AA0-A834-1B0479D41708}"/>
                                            </p:graphicEl>
                                          </p:spTgt>
                                        </p:tgtEl>
                                      </p:cBhvr>
                                      <p:to x="100000" y="90000"/>
                                    </p:animScale>
                                    <p:animScale>
                                      <p:cBhvr>
                                        <p:cTn id="36" dur="166" decel="50000">
                                          <p:stCondLst>
                                            <p:cond delay="1668"/>
                                          </p:stCondLst>
                                        </p:cTn>
                                        <p:tgtEl>
                                          <p:spTgt spid="8">
                                            <p:graphicEl>
                                              <a:dgm id="{3471EFEC-A16E-4AA0-A834-1B0479D41708}"/>
                                            </p:graphicEl>
                                          </p:spTgt>
                                        </p:tgtEl>
                                      </p:cBhvr>
                                      <p:to x="100000" y="100000"/>
                                    </p:animScale>
                                    <p:animScale>
                                      <p:cBhvr>
                                        <p:cTn id="37" dur="26">
                                          <p:stCondLst>
                                            <p:cond delay="1808"/>
                                          </p:stCondLst>
                                        </p:cTn>
                                        <p:tgtEl>
                                          <p:spTgt spid="8">
                                            <p:graphicEl>
                                              <a:dgm id="{3471EFEC-A16E-4AA0-A834-1B0479D41708}"/>
                                            </p:graphicEl>
                                          </p:spTgt>
                                        </p:tgtEl>
                                      </p:cBhvr>
                                      <p:to x="100000" y="95000"/>
                                    </p:animScale>
                                    <p:animScale>
                                      <p:cBhvr>
                                        <p:cTn id="38" dur="166" decel="50000">
                                          <p:stCondLst>
                                            <p:cond delay="1834"/>
                                          </p:stCondLst>
                                        </p:cTn>
                                        <p:tgtEl>
                                          <p:spTgt spid="8">
                                            <p:graphicEl>
                                              <a:dgm id="{3471EFEC-A16E-4AA0-A834-1B0479D41708}"/>
                                            </p:graphic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8">
                                            <p:graphicEl>
                                              <a:dgm id="{203ED1E0-C6EA-4462-AEE1-E1D854827599}"/>
                                            </p:graphicEl>
                                          </p:spTgt>
                                        </p:tgtEl>
                                        <p:attrNameLst>
                                          <p:attrName>style.visibility</p:attrName>
                                        </p:attrNameLst>
                                      </p:cBhvr>
                                      <p:to>
                                        <p:strVal val="visible"/>
                                      </p:to>
                                    </p:set>
                                    <p:animEffect transition="in" filter="wipe(down)">
                                      <p:cBhvr>
                                        <p:cTn id="41" dur="580">
                                          <p:stCondLst>
                                            <p:cond delay="0"/>
                                          </p:stCondLst>
                                        </p:cTn>
                                        <p:tgtEl>
                                          <p:spTgt spid="8">
                                            <p:graphicEl>
                                              <a:dgm id="{203ED1E0-C6EA-4462-AEE1-E1D854827599}"/>
                                            </p:graphicEl>
                                          </p:spTgt>
                                        </p:tgtEl>
                                      </p:cBhvr>
                                    </p:animEffect>
                                    <p:anim calcmode="lin" valueType="num">
                                      <p:cBhvr>
                                        <p:cTn id="42" dur="1822" tmFilter="0,0; 0.14,0.36; 0.43,0.73; 0.71,0.91; 1.0,1.0">
                                          <p:stCondLst>
                                            <p:cond delay="0"/>
                                          </p:stCondLst>
                                        </p:cTn>
                                        <p:tgtEl>
                                          <p:spTgt spid="8">
                                            <p:graphicEl>
                                              <a:dgm id="{203ED1E0-C6EA-4462-AEE1-E1D854827599}"/>
                                            </p:graphic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graphicEl>
                                              <a:dgm id="{203ED1E0-C6EA-4462-AEE1-E1D854827599}"/>
                                            </p:graphic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graphicEl>
                                              <a:dgm id="{203ED1E0-C6EA-4462-AEE1-E1D854827599}"/>
                                            </p:graphic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graphicEl>
                                              <a:dgm id="{203ED1E0-C6EA-4462-AEE1-E1D854827599}"/>
                                            </p:graphic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graphicEl>
                                              <a:dgm id="{203ED1E0-C6EA-4462-AEE1-E1D854827599}"/>
                                            </p:graphic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graphicEl>
                                              <a:dgm id="{203ED1E0-C6EA-4462-AEE1-E1D854827599}"/>
                                            </p:graphicEl>
                                          </p:spTgt>
                                        </p:tgtEl>
                                      </p:cBhvr>
                                      <p:to x="100000" y="60000"/>
                                    </p:animScale>
                                    <p:animScale>
                                      <p:cBhvr>
                                        <p:cTn id="48" dur="166" decel="50000">
                                          <p:stCondLst>
                                            <p:cond delay="676"/>
                                          </p:stCondLst>
                                        </p:cTn>
                                        <p:tgtEl>
                                          <p:spTgt spid="8">
                                            <p:graphicEl>
                                              <a:dgm id="{203ED1E0-C6EA-4462-AEE1-E1D854827599}"/>
                                            </p:graphicEl>
                                          </p:spTgt>
                                        </p:tgtEl>
                                      </p:cBhvr>
                                      <p:to x="100000" y="100000"/>
                                    </p:animScale>
                                    <p:animScale>
                                      <p:cBhvr>
                                        <p:cTn id="49" dur="26">
                                          <p:stCondLst>
                                            <p:cond delay="1312"/>
                                          </p:stCondLst>
                                        </p:cTn>
                                        <p:tgtEl>
                                          <p:spTgt spid="8">
                                            <p:graphicEl>
                                              <a:dgm id="{203ED1E0-C6EA-4462-AEE1-E1D854827599}"/>
                                            </p:graphicEl>
                                          </p:spTgt>
                                        </p:tgtEl>
                                      </p:cBhvr>
                                      <p:to x="100000" y="80000"/>
                                    </p:animScale>
                                    <p:animScale>
                                      <p:cBhvr>
                                        <p:cTn id="50" dur="166" decel="50000">
                                          <p:stCondLst>
                                            <p:cond delay="1338"/>
                                          </p:stCondLst>
                                        </p:cTn>
                                        <p:tgtEl>
                                          <p:spTgt spid="8">
                                            <p:graphicEl>
                                              <a:dgm id="{203ED1E0-C6EA-4462-AEE1-E1D854827599}"/>
                                            </p:graphicEl>
                                          </p:spTgt>
                                        </p:tgtEl>
                                      </p:cBhvr>
                                      <p:to x="100000" y="100000"/>
                                    </p:animScale>
                                    <p:animScale>
                                      <p:cBhvr>
                                        <p:cTn id="51" dur="26">
                                          <p:stCondLst>
                                            <p:cond delay="1642"/>
                                          </p:stCondLst>
                                        </p:cTn>
                                        <p:tgtEl>
                                          <p:spTgt spid="8">
                                            <p:graphicEl>
                                              <a:dgm id="{203ED1E0-C6EA-4462-AEE1-E1D854827599}"/>
                                            </p:graphicEl>
                                          </p:spTgt>
                                        </p:tgtEl>
                                      </p:cBhvr>
                                      <p:to x="100000" y="90000"/>
                                    </p:animScale>
                                    <p:animScale>
                                      <p:cBhvr>
                                        <p:cTn id="52" dur="166" decel="50000">
                                          <p:stCondLst>
                                            <p:cond delay="1668"/>
                                          </p:stCondLst>
                                        </p:cTn>
                                        <p:tgtEl>
                                          <p:spTgt spid="8">
                                            <p:graphicEl>
                                              <a:dgm id="{203ED1E0-C6EA-4462-AEE1-E1D854827599}"/>
                                            </p:graphicEl>
                                          </p:spTgt>
                                        </p:tgtEl>
                                      </p:cBhvr>
                                      <p:to x="100000" y="100000"/>
                                    </p:animScale>
                                    <p:animScale>
                                      <p:cBhvr>
                                        <p:cTn id="53" dur="26">
                                          <p:stCondLst>
                                            <p:cond delay="1808"/>
                                          </p:stCondLst>
                                        </p:cTn>
                                        <p:tgtEl>
                                          <p:spTgt spid="8">
                                            <p:graphicEl>
                                              <a:dgm id="{203ED1E0-C6EA-4462-AEE1-E1D854827599}"/>
                                            </p:graphicEl>
                                          </p:spTgt>
                                        </p:tgtEl>
                                      </p:cBhvr>
                                      <p:to x="100000" y="95000"/>
                                    </p:animScale>
                                    <p:animScale>
                                      <p:cBhvr>
                                        <p:cTn id="54" dur="166" decel="50000">
                                          <p:stCondLst>
                                            <p:cond delay="1834"/>
                                          </p:stCondLst>
                                        </p:cTn>
                                        <p:tgtEl>
                                          <p:spTgt spid="8">
                                            <p:graphicEl>
                                              <a:dgm id="{203ED1E0-C6EA-4462-AEE1-E1D854827599}"/>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F805-4989-0055-152A-F8CAFAA5B24F}"/>
              </a:ext>
            </a:extLst>
          </p:cNvPr>
          <p:cNvSpPr>
            <a:spLocks noGrp="1"/>
          </p:cNvSpPr>
          <p:nvPr>
            <p:ph type="title"/>
          </p:nvPr>
        </p:nvSpPr>
        <p:spPr/>
        <p:txBody>
          <a:bodyPr anchor="t">
            <a:normAutofit/>
          </a:bodyPr>
          <a:lstStyle/>
          <a:p>
            <a:r>
              <a:rPr lang="en-GB" u="sng"/>
              <a:t>Pranks</a:t>
            </a:r>
          </a:p>
        </p:txBody>
      </p:sp>
      <p:graphicFrame>
        <p:nvGraphicFramePr>
          <p:cNvPr id="9" name="Content Placeholder 2">
            <a:extLst>
              <a:ext uri="{FF2B5EF4-FFF2-40B4-BE49-F238E27FC236}">
                <a16:creationId xmlns:a16="http://schemas.microsoft.com/office/drawing/2014/main" id="{8C581C10-20E5-00E7-47A7-B157FF086D58}"/>
              </a:ext>
            </a:extLst>
          </p:cNvPr>
          <p:cNvGraphicFramePr>
            <a:graphicFrameLocks noGrp="1"/>
          </p:cNvGraphicFramePr>
          <p:nvPr>
            <p:ph idx="1"/>
            <p:extLst>
              <p:ext uri="{D42A27DB-BD31-4B8C-83A1-F6EECF244321}">
                <p14:modId xmlns:p14="http://schemas.microsoft.com/office/powerpoint/2010/main" val="1984833225"/>
              </p:ext>
            </p:extLst>
          </p:nvPr>
        </p:nvGraphicFramePr>
        <p:xfrm>
          <a:off x="1440944" y="728807"/>
          <a:ext cx="9005383" cy="5400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07CB94F0-BB62-4A0C-D3E9-CC6C4F705E5D}"/>
              </a:ext>
            </a:extLst>
          </p:cNvPr>
          <p:cNvSpPr>
            <a:spLocks noGrp="1"/>
          </p:cNvSpPr>
          <p:nvPr>
            <p:ph type="dt" sz="half" idx="10"/>
          </p:nvPr>
        </p:nvSpPr>
        <p:spPr/>
        <p:txBody>
          <a:bodyPr anchor="ctr">
            <a:normAutofit/>
          </a:bodyPr>
          <a:lstStyle/>
          <a:p>
            <a:pPr>
              <a:spcAft>
                <a:spcPts val="600"/>
              </a:spcAft>
            </a:pPr>
            <a:fld id="{579F6069-8263-4296-913A-BC2234E8D32B}" type="datetime1">
              <a:rPr lang="en-US" smtClean="0"/>
              <a:pPr>
                <a:spcAft>
                  <a:spcPts val="600"/>
                </a:spcAft>
              </a:pPr>
              <a:t>3/29/2024</a:t>
            </a:fld>
            <a:endParaRPr lang="en-US"/>
          </a:p>
        </p:txBody>
      </p:sp>
      <p:sp>
        <p:nvSpPr>
          <p:cNvPr id="5" name="Footer Placeholder 4">
            <a:extLst>
              <a:ext uri="{FF2B5EF4-FFF2-40B4-BE49-F238E27FC236}">
                <a16:creationId xmlns:a16="http://schemas.microsoft.com/office/drawing/2014/main" id="{70F5CB44-4856-63FA-EAFF-0EAD219D22FF}"/>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D68D5B53-F3CB-709D-0D20-365E50F5D358}"/>
              </a:ext>
            </a:extLst>
          </p:cNvPr>
          <p:cNvSpPr>
            <a:spLocks noGrp="1"/>
          </p:cNvSpPr>
          <p:nvPr>
            <p:ph type="sldNum" sz="quarter" idx="12"/>
          </p:nvPr>
        </p:nvSpPr>
        <p:spPr/>
        <p:txBody>
          <a:bodyPr anchor="ctr">
            <a:normAutofit/>
          </a:bodyPr>
          <a:lstStyle/>
          <a:p>
            <a:pPr>
              <a:spcAft>
                <a:spcPts val="600"/>
              </a:spcAft>
            </a:pPr>
            <a:fld id="{C68AC1EC-23E2-4F0E-A5A4-674EC8DB954E}" type="slidenum">
              <a:rPr lang="en-US" smtClean="0"/>
              <a:pPr>
                <a:spcAft>
                  <a:spcPts val="600"/>
                </a:spcAft>
              </a:pPr>
              <a:t>3</a:t>
            </a:fld>
            <a:endParaRPr lang="en-US"/>
          </a:p>
        </p:txBody>
      </p:sp>
    </p:spTree>
    <p:extLst>
      <p:ext uri="{BB962C8B-B14F-4D97-AF65-F5344CB8AC3E}">
        <p14:creationId xmlns:p14="http://schemas.microsoft.com/office/powerpoint/2010/main" val="30258313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graphicEl>
                                              <a:dgm id="{9246A388-22A4-45BB-BE5B-04CF6E76B98D}"/>
                                            </p:graphicEl>
                                          </p:spTgt>
                                        </p:tgtEl>
                                        <p:attrNameLst>
                                          <p:attrName>style.visibility</p:attrName>
                                        </p:attrNameLst>
                                      </p:cBhvr>
                                      <p:to>
                                        <p:strVal val="visible"/>
                                      </p:to>
                                    </p:set>
                                    <p:animEffect transition="in" filter="fade">
                                      <p:cBhvr>
                                        <p:cTn id="7" dur="2000"/>
                                        <p:tgtEl>
                                          <p:spTgt spid="9">
                                            <p:graphicEl>
                                              <a:dgm id="{9246A388-22A4-45BB-BE5B-04CF6E76B98D}"/>
                                            </p:graphicEl>
                                          </p:spTgt>
                                        </p:tgtEl>
                                      </p:cBhvr>
                                    </p:animEffect>
                                    <p:anim calcmode="lin" valueType="num">
                                      <p:cBhvr>
                                        <p:cTn id="8" dur="2000" fill="hold"/>
                                        <p:tgtEl>
                                          <p:spTgt spid="9">
                                            <p:graphicEl>
                                              <a:dgm id="{9246A388-22A4-45BB-BE5B-04CF6E76B98D}"/>
                                            </p:graphicEl>
                                          </p:spTgt>
                                        </p:tgtEl>
                                        <p:attrNameLst>
                                          <p:attrName>ppt_w</p:attrName>
                                        </p:attrNameLst>
                                      </p:cBhvr>
                                      <p:tavLst>
                                        <p:tav tm="0" fmla="#ppt_w*sin(2.5*pi*$)">
                                          <p:val>
                                            <p:fltVal val="0"/>
                                          </p:val>
                                        </p:tav>
                                        <p:tav tm="100000">
                                          <p:val>
                                            <p:fltVal val="1"/>
                                          </p:val>
                                        </p:tav>
                                      </p:tavLst>
                                    </p:anim>
                                    <p:anim calcmode="lin" valueType="num">
                                      <p:cBhvr>
                                        <p:cTn id="9" dur="2000" fill="hold"/>
                                        <p:tgtEl>
                                          <p:spTgt spid="9">
                                            <p:graphicEl>
                                              <a:dgm id="{9246A388-22A4-45BB-BE5B-04CF6E76B98D}"/>
                                            </p:graphicEl>
                                          </p:spTgt>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9">
                                            <p:graphicEl>
                                              <a:dgm id="{BB4E1A18-6C44-4E48-B0CE-0AD5EBC3550B}"/>
                                            </p:graphicEl>
                                          </p:spTgt>
                                        </p:tgtEl>
                                        <p:attrNameLst>
                                          <p:attrName>style.visibility</p:attrName>
                                        </p:attrNameLst>
                                      </p:cBhvr>
                                      <p:to>
                                        <p:strVal val="visible"/>
                                      </p:to>
                                    </p:set>
                                    <p:animEffect transition="in" filter="fade">
                                      <p:cBhvr>
                                        <p:cTn id="12" dur="2000"/>
                                        <p:tgtEl>
                                          <p:spTgt spid="9">
                                            <p:graphicEl>
                                              <a:dgm id="{BB4E1A18-6C44-4E48-B0CE-0AD5EBC3550B}"/>
                                            </p:graphicEl>
                                          </p:spTgt>
                                        </p:tgtEl>
                                      </p:cBhvr>
                                    </p:animEffect>
                                    <p:anim calcmode="lin" valueType="num">
                                      <p:cBhvr>
                                        <p:cTn id="13" dur="2000" fill="hold"/>
                                        <p:tgtEl>
                                          <p:spTgt spid="9">
                                            <p:graphicEl>
                                              <a:dgm id="{BB4E1A18-6C44-4E48-B0CE-0AD5EBC3550B}"/>
                                            </p:graphicEl>
                                          </p:spTgt>
                                        </p:tgtEl>
                                        <p:attrNameLst>
                                          <p:attrName>ppt_w</p:attrName>
                                        </p:attrNameLst>
                                      </p:cBhvr>
                                      <p:tavLst>
                                        <p:tav tm="0" fmla="#ppt_w*sin(2.5*pi*$)">
                                          <p:val>
                                            <p:fltVal val="0"/>
                                          </p:val>
                                        </p:tav>
                                        <p:tav tm="100000">
                                          <p:val>
                                            <p:fltVal val="1"/>
                                          </p:val>
                                        </p:tav>
                                      </p:tavLst>
                                    </p:anim>
                                    <p:anim calcmode="lin" valueType="num">
                                      <p:cBhvr>
                                        <p:cTn id="14" dur="2000" fill="hold"/>
                                        <p:tgtEl>
                                          <p:spTgt spid="9">
                                            <p:graphicEl>
                                              <a:dgm id="{BB4E1A18-6C44-4E48-B0CE-0AD5EBC3550B}"/>
                                            </p:graphic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9">
                                            <p:graphicEl>
                                              <a:dgm id="{AB19AB34-F242-48EC-9CBC-3AD4987B0824}"/>
                                            </p:graphicEl>
                                          </p:spTgt>
                                        </p:tgtEl>
                                        <p:attrNameLst>
                                          <p:attrName>style.visibility</p:attrName>
                                        </p:attrNameLst>
                                      </p:cBhvr>
                                      <p:to>
                                        <p:strVal val="visible"/>
                                      </p:to>
                                    </p:set>
                                    <p:animEffect transition="in" filter="fade">
                                      <p:cBhvr>
                                        <p:cTn id="19" dur="2000"/>
                                        <p:tgtEl>
                                          <p:spTgt spid="9">
                                            <p:graphicEl>
                                              <a:dgm id="{AB19AB34-F242-48EC-9CBC-3AD4987B0824}"/>
                                            </p:graphicEl>
                                          </p:spTgt>
                                        </p:tgtEl>
                                      </p:cBhvr>
                                    </p:animEffect>
                                    <p:anim calcmode="lin" valueType="num">
                                      <p:cBhvr>
                                        <p:cTn id="20" dur="2000" fill="hold"/>
                                        <p:tgtEl>
                                          <p:spTgt spid="9">
                                            <p:graphicEl>
                                              <a:dgm id="{AB19AB34-F242-48EC-9CBC-3AD4987B0824}"/>
                                            </p:graphicEl>
                                          </p:spTgt>
                                        </p:tgtEl>
                                        <p:attrNameLst>
                                          <p:attrName>ppt_w</p:attrName>
                                        </p:attrNameLst>
                                      </p:cBhvr>
                                      <p:tavLst>
                                        <p:tav tm="0" fmla="#ppt_w*sin(2.5*pi*$)">
                                          <p:val>
                                            <p:fltVal val="0"/>
                                          </p:val>
                                        </p:tav>
                                        <p:tav tm="100000">
                                          <p:val>
                                            <p:fltVal val="1"/>
                                          </p:val>
                                        </p:tav>
                                      </p:tavLst>
                                    </p:anim>
                                    <p:anim calcmode="lin" valueType="num">
                                      <p:cBhvr>
                                        <p:cTn id="21" dur="2000" fill="hold"/>
                                        <p:tgtEl>
                                          <p:spTgt spid="9">
                                            <p:graphicEl>
                                              <a:dgm id="{AB19AB34-F242-48EC-9CBC-3AD4987B0824}"/>
                                            </p:graphicEl>
                                          </p:spTgt>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9">
                                            <p:graphicEl>
                                              <a:dgm id="{A0B85EDE-29F2-4E72-B814-535EBFF51DCE}"/>
                                            </p:graphicEl>
                                          </p:spTgt>
                                        </p:tgtEl>
                                        <p:attrNameLst>
                                          <p:attrName>style.visibility</p:attrName>
                                        </p:attrNameLst>
                                      </p:cBhvr>
                                      <p:to>
                                        <p:strVal val="visible"/>
                                      </p:to>
                                    </p:set>
                                    <p:animEffect transition="in" filter="fade">
                                      <p:cBhvr>
                                        <p:cTn id="24" dur="2000"/>
                                        <p:tgtEl>
                                          <p:spTgt spid="9">
                                            <p:graphicEl>
                                              <a:dgm id="{A0B85EDE-29F2-4E72-B814-535EBFF51DCE}"/>
                                            </p:graphicEl>
                                          </p:spTgt>
                                        </p:tgtEl>
                                      </p:cBhvr>
                                    </p:animEffect>
                                    <p:anim calcmode="lin" valueType="num">
                                      <p:cBhvr>
                                        <p:cTn id="25" dur="2000" fill="hold"/>
                                        <p:tgtEl>
                                          <p:spTgt spid="9">
                                            <p:graphicEl>
                                              <a:dgm id="{A0B85EDE-29F2-4E72-B814-535EBFF51DCE}"/>
                                            </p:graphicEl>
                                          </p:spTgt>
                                        </p:tgtEl>
                                        <p:attrNameLst>
                                          <p:attrName>ppt_w</p:attrName>
                                        </p:attrNameLst>
                                      </p:cBhvr>
                                      <p:tavLst>
                                        <p:tav tm="0" fmla="#ppt_w*sin(2.5*pi*$)">
                                          <p:val>
                                            <p:fltVal val="0"/>
                                          </p:val>
                                        </p:tav>
                                        <p:tav tm="100000">
                                          <p:val>
                                            <p:fltVal val="1"/>
                                          </p:val>
                                        </p:tav>
                                      </p:tavLst>
                                    </p:anim>
                                    <p:anim calcmode="lin" valueType="num">
                                      <p:cBhvr>
                                        <p:cTn id="26" dur="2000" fill="hold"/>
                                        <p:tgtEl>
                                          <p:spTgt spid="9">
                                            <p:graphicEl>
                                              <a:dgm id="{A0B85EDE-29F2-4E72-B814-535EBFF51DCE}"/>
                                            </p:graphic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9">
                                            <p:graphicEl>
                                              <a:dgm id="{BE9F1F5D-907B-4436-B620-4A47C515DBFC}"/>
                                            </p:graphicEl>
                                          </p:spTgt>
                                        </p:tgtEl>
                                        <p:attrNameLst>
                                          <p:attrName>style.visibility</p:attrName>
                                        </p:attrNameLst>
                                      </p:cBhvr>
                                      <p:to>
                                        <p:strVal val="visible"/>
                                      </p:to>
                                    </p:set>
                                    <p:animEffect transition="in" filter="fade">
                                      <p:cBhvr>
                                        <p:cTn id="31" dur="2000"/>
                                        <p:tgtEl>
                                          <p:spTgt spid="9">
                                            <p:graphicEl>
                                              <a:dgm id="{BE9F1F5D-907B-4436-B620-4A47C515DBFC}"/>
                                            </p:graphicEl>
                                          </p:spTgt>
                                        </p:tgtEl>
                                      </p:cBhvr>
                                    </p:animEffect>
                                    <p:anim calcmode="lin" valueType="num">
                                      <p:cBhvr>
                                        <p:cTn id="32" dur="2000" fill="hold"/>
                                        <p:tgtEl>
                                          <p:spTgt spid="9">
                                            <p:graphicEl>
                                              <a:dgm id="{BE9F1F5D-907B-4436-B620-4A47C515DBFC}"/>
                                            </p:graphicEl>
                                          </p:spTgt>
                                        </p:tgtEl>
                                        <p:attrNameLst>
                                          <p:attrName>ppt_w</p:attrName>
                                        </p:attrNameLst>
                                      </p:cBhvr>
                                      <p:tavLst>
                                        <p:tav tm="0" fmla="#ppt_w*sin(2.5*pi*$)">
                                          <p:val>
                                            <p:fltVal val="0"/>
                                          </p:val>
                                        </p:tav>
                                        <p:tav tm="100000">
                                          <p:val>
                                            <p:fltVal val="1"/>
                                          </p:val>
                                        </p:tav>
                                      </p:tavLst>
                                    </p:anim>
                                    <p:anim calcmode="lin" valueType="num">
                                      <p:cBhvr>
                                        <p:cTn id="33" dur="2000" fill="hold"/>
                                        <p:tgtEl>
                                          <p:spTgt spid="9">
                                            <p:graphicEl>
                                              <a:dgm id="{BE9F1F5D-907B-4436-B620-4A47C515DBFC}"/>
                                            </p:graphicEl>
                                          </p:spTgt>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9">
                                            <p:graphicEl>
                                              <a:dgm id="{78D2DB95-DB75-4DF6-B182-576ED82643C8}"/>
                                            </p:graphicEl>
                                          </p:spTgt>
                                        </p:tgtEl>
                                        <p:attrNameLst>
                                          <p:attrName>style.visibility</p:attrName>
                                        </p:attrNameLst>
                                      </p:cBhvr>
                                      <p:to>
                                        <p:strVal val="visible"/>
                                      </p:to>
                                    </p:set>
                                    <p:animEffect transition="in" filter="fade">
                                      <p:cBhvr>
                                        <p:cTn id="36" dur="2000"/>
                                        <p:tgtEl>
                                          <p:spTgt spid="9">
                                            <p:graphicEl>
                                              <a:dgm id="{78D2DB95-DB75-4DF6-B182-576ED82643C8}"/>
                                            </p:graphicEl>
                                          </p:spTgt>
                                        </p:tgtEl>
                                      </p:cBhvr>
                                    </p:animEffect>
                                    <p:anim calcmode="lin" valueType="num">
                                      <p:cBhvr>
                                        <p:cTn id="37" dur="2000" fill="hold"/>
                                        <p:tgtEl>
                                          <p:spTgt spid="9">
                                            <p:graphicEl>
                                              <a:dgm id="{78D2DB95-DB75-4DF6-B182-576ED82643C8}"/>
                                            </p:graphicEl>
                                          </p:spTgt>
                                        </p:tgtEl>
                                        <p:attrNameLst>
                                          <p:attrName>ppt_w</p:attrName>
                                        </p:attrNameLst>
                                      </p:cBhvr>
                                      <p:tavLst>
                                        <p:tav tm="0" fmla="#ppt_w*sin(2.5*pi*$)">
                                          <p:val>
                                            <p:fltVal val="0"/>
                                          </p:val>
                                        </p:tav>
                                        <p:tav tm="100000">
                                          <p:val>
                                            <p:fltVal val="1"/>
                                          </p:val>
                                        </p:tav>
                                      </p:tavLst>
                                    </p:anim>
                                    <p:anim calcmode="lin" valueType="num">
                                      <p:cBhvr>
                                        <p:cTn id="38" dur="2000" fill="hold"/>
                                        <p:tgtEl>
                                          <p:spTgt spid="9">
                                            <p:graphicEl>
                                              <a:dgm id="{78D2DB95-DB75-4DF6-B182-576ED82643C8}"/>
                                            </p:graphic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9">
                                            <p:graphicEl>
                                              <a:dgm id="{6B203F39-7B33-4F30-80E4-5CEC5DF9DFF4}"/>
                                            </p:graphicEl>
                                          </p:spTgt>
                                        </p:tgtEl>
                                        <p:attrNameLst>
                                          <p:attrName>style.visibility</p:attrName>
                                        </p:attrNameLst>
                                      </p:cBhvr>
                                      <p:to>
                                        <p:strVal val="visible"/>
                                      </p:to>
                                    </p:set>
                                    <p:animEffect transition="in" filter="fade">
                                      <p:cBhvr>
                                        <p:cTn id="43" dur="2000"/>
                                        <p:tgtEl>
                                          <p:spTgt spid="9">
                                            <p:graphicEl>
                                              <a:dgm id="{6B203F39-7B33-4F30-80E4-5CEC5DF9DFF4}"/>
                                            </p:graphicEl>
                                          </p:spTgt>
                                        </p:tgtEl>
                                      </p:cBhvr>
                                    </p:animEffect>
                                    <p:anim calcmode="lin" valueType="num">
                                      <p:cBhvr>
                                        <p:cTn id="44" dur="2000" fill="hold"/>
                                        <p:tgtEl>
                                          <p:spTgt spid="9">
                                            <p:graphicEl>
                                              <a:dgm id="{6B203F39-7B33-4F30-80E4-5CEC5DF9DFF4}"/>
                                            </p:graphicEl>
                                          </p:spTgt>
                                        </p:tgtEl>
                                        <p:attrNameLst>
                                          <p:attrName>ppt_w</p:attrName>
                                        </p:attrNameLst>
                                      </p:cBhvr>
                                      <p:tavLst>
                                        <p:tav tm="0" fmla="#ppt_w*sin(2.5*pi*$)">
                                          <p:val>
                                            <p:fltVal val="0"/>
                                          </p:val>
                                        </p:tav>
                                        <p:tav tm="100000">
                                          <p:val>
                                            <p:fltVal val="1"/>
                                          </p:val>
                                        </p:tav>
                                      </p:tavLst>
                                    </p:anim>
                                    <p:anim calcmode="lin" valueType="num">
                                      <p:cBhvr>
                                        <p:cTn id="45" dur="2000" fill="hold"/>
                                        <p:tgtEl>
                                          <p:spTgt spid="9">
                                            <p:graphicEl>
                                              <a:dgm id="{6B203F39-7B33-4F30-80E4-5CEC5DF9DFF4}"/>
                                            </p:graphicEl>
                                          </p:spTgt>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9">
                                            <p:graphicEl>
                                              <a:dgm id="{B9298546-57FB-4C07-ABF0-DA317E35A73C}"/>
                                            </p:graphicEl>
                                          </p:spTgt>
                                        </p:tgtEl>
                                        <p:attrNameLst>
                                          <p:attrName>style.visibility</p:attrName>
                                        </p:attrNameLst>
                                      </p:cBhvr>
                                      <p:to>
                                        <p:strVal val="visible"/>
                                      </p:to>
                                    </p:set>
                                    <p:animEffect transition="in" filter="fade">
                                      <p:cBhvr>
                                        <p:cTn id="48" dur="2000"/>
                                        <p:tgtEl>
                                          <p:spTgt spid="9">
                                            <p:graphicEl>
                                              <a:dgm id="{B9298546-57FB-4C07-ABF0-DA317E35A73C}"/>
                                            </p:graphicEl>
                                          </p:spTgt>
                                        </p:tgtEl>
                                      </p:cBhvr>
                                    </p:animEffect>
                                    <p:anim calcmode="lin" valueType="num">
                                      <p:cBhvr>
                                        <p:cTn id="49" dur="2000" fill="hold"/>
                                        <p:tgtEl>
                                          <p:spTgt spid="9">
                                            <p:graphicEl>
                                              <a:dgm id="{B9298546-57FB-4C07-ABF0-DA317E35A73C}"/>
                                            </p:graphicEl>
                                          </p:spTgt>
                                        </p:tgtEl>
                                        <p:attrNameLst>
                                          <p:attrName>ppt_w</p:attrName>
                                        </p:attrNameLst>
                                      </p:cBhvr>
                                      <p:tavLst>
                                        <p:tav tm="0" fmla="#ppt_w*sin(2.5*pi*$)">
                                          <p:val>
                                            <p:fltVal val="0"/>
                                          </p:val>
                                        </p:tav>
                                        <p:tav tm="100000">
                                          <p:val>
                                            <p:fltVal val="1"/>
                                          </p:val>
                                        </p:tav>
                                      </p:tavLst>
                                    </p:anim>
                                    <p:anim calcmode="lin" valueType="num">
                                      <p:cBhvr>
                                        <p:cTn id="50" dur="2000" fill="hold"/>
                                        <p:tgtEl>
                                          <p:spTgt spid="9">
                                            <p:graphicEl>
                                              <a:dgm id="{B9298546-57FB-4C07-ABF0-DA317E35A73C}"/>
                                            </p:graphicEl>
                                          </p:spTgt>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grpId="0" nodeType="clickEffect">
                                  <p:stCondLst>
                                    <p:cond delay="0"/>
                                  </p:stCondLst>
                                  <p:childTnLst>
                                    <p:set>
                                      <p:cBhvr>
                                        <p:cTn id="54" dur="1" fill="hold">
                                          <p:stCondLst>
                                            <p:cond delay="0"/>
                                          </p:stCondLst>
                                        </p:cTn>
                                        <p:tgtEl>
                                          <p:spTgt spid="9">
                                            <p:graphicEl>
                                              <a:dgm id="{47204D06-A8E6-4764-955D-CD6BC7A1F04A}"/>
                                            </p:graphicEl>
                                          </p:spTgt>
                                        </p:tgtEl>
                                        <p:attrNameLst>
                                          <p:attrName>style.visibility</p:attrName>
                                        </p:attrNameLst>
                                      </p:cBhvr>
                                      <p:to>
                                        <p:strVal val="visible"/>
                                      </p:to>
                                    </p:set>
                                    <p:animEffect transition="in" filter="fade">
                                      <p:cBhvr>
                                        <p:cTn id="55" dur="2000"/>
                                        <p:tgtEl>
                                          <p:spTgt spid="9">
                                            <p:graphicEl>
                                              <a:dgm id="{47204D06-A8E6-4764-955D-CD6BC7A1F04A}"/>
                                            </p:graphicEl>
                                          </p:spTgt>
                                        </p:tgtEl>
                                      </p:cBhvr>
                                    </p:animEffect>
                                    <p:anim calcmode="lin" valueType="num">
                                      <p:cBhvr>
                                        <p:cTn id="56" dur="2000" fill="hold"/>
                                        <p:tgtEl>
                                          <p:spTgt spid="9">
                                            <p:graphicEl>
                                              <a:dgm id="{47204D06-A8E6-4764-955D-CD6BC7A1F04A}"/>
                                            </p:graphicEl>
                                          </p:spTgt>
                                        </p:tgtEl>
                                        <p:attrNameLst>
                                          <p:attrName>ppt_w</p:attrName>
                                        </p:attrNameLst>
                                      </p:cBhvr>
                                      <p:tavLst>
                                        <p:tav tm="0" fmla="#ppt_w*sin(2.5*pi*$)">
                                          <p:val>
                                            <p:fltVal val="0"/>
                                          </p:val>
                                        </p:tav>
                                        <p:tav tm="100000">
                                          <p:val>
                                            <p:fltVal val="1"/>
                                          </p:val>
                                        </p:tav>
                                      </p:tavLst>
                                    </p:anim>
                                    <p:anim calcmode="lin" valueType="num">
                                      <p:cBhvr>
                                        <p:cTn id="57" dur="2000" fill="hold"/>
                                        <p:tgtEl>
                                          <p:spTgt spid="9">
                                            <p:graphicEl>
                                              <a:dgm id="{47204D06-A8E6-4764-955D-CD6BC7A1F04A}"/>
                                            </p:graphicEl>
                                          </p:spTgt>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0"/>
                                  </p:stCondLst>
                                  <p:childTnLst>
                                    <p:set>
                                      <p:cBhvr>
                                        <p:cTn id="59" dur="1" fill="hold">
                                          <p:stCondLst>
                                            <p:cond delay="0"/>
                                          </p:stCondLst>
                                        </p:cTn>
                                        <p:tgtEl>
                                          <p:spTgt spid="9">
                                            <p:graphicEl>
                                              <a:dgm id="{72E4EAD2-6A15-4A39-B9E9-4541BA74A2FE}"/>
                                            </p:graphicEl>
                                          </p:spTgt>
                                        </p:tgtEl>
                                        <p:attrNameLst>
                                          <p:attrName>style.visibility</p:attrName>
                                        </p:attrNameLst>
                                      </p:cBhvr>
                                      <p:to>
                                        <p:strVal val="visible"/>
                                      </p:to>
                                    </p:set>
                                    <p:animEffect transition="in" filter="fade">
                                      <p:cBhvr>
                                        <p:cTn id="60" dur="2000"/>
                                        <p:tgtEl>
                                          <p:spTgt spid="9">
                                            <p:graphicEl>
                                              <a:dgm id="{72E4EAD2-6A15-4A39-B9E9-4541BA74A2FE}"/>
                                            </p:graphicEl>
                                          </p:spTgt>
                                        </p:tgtEl>
                                      </p:cBhvr>
                                    </p:animEffect>
                                    <p:anim calcmode="lin" valueType="num">
                                      <p:cBhvr>
                                        <p:cTn id="61" dur="2000" fill="hold"/>
                                        <p:tgtEl>
                                          <p:spTgt spid="9">
                                            <p:graphicEl>
                                              <a:dgm id="{72E4EAD2-6A15-4A39-B9E9-4541BA74A2FE}"/>
                                            </p:graphicEl>
                                          </p:spTgt>
                                        </p:tgtEl>
                                        <p:attrNameLst>
                                          <p:attrName>ppt_w</p:attrName>
                                        </p:attrNameLst>
                                      </p:cBhvr>
                                      <p:tavLst>
                                        <p:tav tm="0" fmla="#ppt_w*sin(2.5*pi*$)">
                                          <p:val>
                                            <p:fltVal val="0"/>
                                          </p:val>
                                        </p:tav>
                                        <p:tav tm="100000">
                                          <p:val>
                                            <p:fltVal val="1"/>
                                          </p:val>
                                        </p:tav>
                                      </p:tavLst>
                                    </p:anim>
                                    <p:anim calcmode="lin" valueType="num">
                                      <p:cBhvr>
                                        <p:cTn id="62" dur="2000" fill="hold"/>
                                        <p:tgtEl>
                                          <p:spTgt spid="9">
                                            <p:graphicEl>
                                              <a:dgm id="{72E4EAD2-6A15-4A39-B9E9-4541BA74A2FE}"/>
                                            </p:graphicEl>
                                          </p:spTgt>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45" presetClass="entr" presetSubtype="0" fill="hold" grpId="0" nodeType="clickEffect">
                                  <p:stCondLst>
                                    <p:cond delay="0"/>
                                  </p:stCondLst>
                                  <p:childTnLst>
                                    <p:set>
                                      <p:cBhvr>
                                        <p:cTn id="66" dur="1" fill="hold">
                                          <p:stCondLst>
                                            <p:cond delay="0"/>
                                          </p:stCondLst>
                                        </p:cTn>
                                        <p:tgtEl>
                                          <p:spTgt spid="9">
                                            <p:graphicEl>
                                              <a:dgm id="{D974A89D-7530-4122-A9B2-188E16FE40EA}"/>
                                            </p:graphicEl>
                                          </p:spTgt>
                                        </p:tgtEl>
                                        <p:attrNameLst>
                                          <p:attrName>style.visibility</p:attrName>
                                        </p:attrNameLst>
                                      </p:cBhvr>
                                      <p:to>
                                        <p:strVal val="visible"/>
                                      </p:to>
                                    </p:set>
                                    <p:animEffect transition="in" filter="fade">
                                      <p:cBhvr>
                                        <p:cTn id="67" dur="2000"/>
                                        <p:tgtEl>
                                          <p:spTgt spid="9">
                                            <p:graphicEl>
                                              <a:dgm id="{D974A89D-7530-4122-A9B2-188E16FE40EA}"/>
                                            </p:graphicEl>
                                          </p:spTgt>
                                        </p:tgtEl>
                                      </p:cBhvr>
                                    </p:animEffect>
                                    <p:anim calcmode="lin" valueType="num">
                                      <p:cBhvr>
                                        <p:cTn id="68" dur="2000" fill="hold"/>
                                        <p:tgtEl>
                                          <p:spTgt spid="9">
                                            <p:graphicEl>
                                              <a:dgm id="{D974A89D-7530-4122-A9B2-188E16FE40EA}"/>
                                            </p:graphicEl>
                                          </p:spTgt>
                                        </p:tgtEl>
                                        <p:attrNameLst>
                                          <p:attrName>ppt_w</p:attrName>
                                        </p:attrNameLst>
                                      </p:cBhvr>
                                      <p:tavLst>
                                        <p:tav tm="0" fmla="#ppt_w*sin(2.5*pi*$)">
                                          <p:val>
                                            <p:fltVal val="0"/>
                                          </p:val>
                                        </p:tav>
                                        <p:tav tm="100000">
                                          <p:val>
                                            <p:fltVal val="1"/>
                                          </p:val>
                                        </p:tav>
                                      </p:tavLst>
                                    </p:anim>
                                    <p:anim calcmode="lin" valueType="num">
                                      <p:cBhvr>
                                        <p:cTn id="69" dur="2000" fill="hold"/>
                                        <p:tgtEl>
                                          <p:spTgt spid="9">
                                            <p:graphicEl>
                                              <a:dgm id="{D974A89D-7530-4122-A9B2-188E16FE40EA}"/>
                                            </p:graphicEl>
                                          </p:spTgt>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9">
                                            <p:graphicEl>
                                              <a:dgm id="{983AFD36-876B-4782-A15F-DF1DAE5E40A2}"/>
                                            </p:graphicEl>
                                          </p:spTgt>
                                        </p:tgtEl>
                                        <p:attrNameLst>
                                          <p:attrName>style.visibility</p:attrName>
                                        </p:attrNameLst>
                                      </p:cBhvr>
                                      <p:to>
                                        <p:strVal val="visible"/>
                                      </p:to>
                                    </p:set>
                                    <p:animEffect transition="in" filter="fade">
                                      <p:cBhvr>
                                        <p:cTn id="72" dur="2000"/>
                                        <p:tgtEl>
                                          <p:spTgt spid="9">
                                            <p:graphicEl>
                                              <a:dgm id="{983AFD36-876B-4782-A15F-DF1DAE5E40A2}"/>
                                            </p:graphicEl>
                                          </p:spTgt>
                                        </p:tgtEl>
                                      </p:cBhvr>
                                    </p:animEffect>
                                    <p:anim calcmode="lin" valueType="num">
                                      <p:cBhvr>
                                        <p:cTn id="73" dur="2000" fill="hold"/>
                                        <p:tgtEl>
                                          <p:spTgt spid="9">
                                            <p:graphicEl>
                                              <a:dgm id="{983AFD36-876B-4782-A15F-DF1DAE5E40A2}"/>
                                            </p:graphicEl>
                                          </p:spTgt>
                                        </p:tgtEl>
                                        <p:attrNameLst>
                                          <p:attrName>ppt_w</p:attrName>
                                        </p:attrNameLst>
                                      </p:cBhvr>
                                      <p:tavLst>
                                        <p:tav tm="0" fmla="#ppt_w*sin(2.5*pi*$)">
                                          <p:val>
                                            <p:fltVal val="0"/>
                                          </p:val>
                                        </p:tav>
                                        <p:tav tm="100000">
                                          <p:val>
                                            <p:fltVal val="1"/>
                                          </p:val>
                                        </p:tav>
                                      </p:tavLst>
                                    </p:anim>
                                    <p:anim calcmode="lin" valueType="num">
                                      <p:cBhvr>
                                        <p:cTn id="74" dur="2000" fill="hold"/>
                                        <p:tgtEl>
                                          <p:spTgt spid="9">
                                            <p:graphicEl>
                                              <a:dgm id="{983AFD36-876B-4782-A15F-DF1DAE5E40A2}"/>
                                            </p:graphicEl>
                                          </p:spTgt>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grpId="0" nodeType="clickEffect">
                                  <p:stCondLst>
                                    <p:cond delay="0"/>
                                  </p:stCondLst>
                                  <p:childTnLst>
                                    <p:set>
                                      <p:cBhvr>
                                        <p:cTn id="78" dur="1" fill="hold">
                                          <p:stCondLst>
                                            <p:cond delay="0"/>
                                          </p:stCondLst>
                                        </p:cTn>
                                        <p:tgtEl>
                                          <p:spTgt spid="9">
                                            <p:graphicEl>
                                              <a:dgm id="{D560DABC-91F3-48FD-854F-9F403F67C2F0}"/>
                                            </p:graphicEl>
                                          </p:spTgt>
                                        </p:tgtEl>
                                        <p:attrNameLst>
                                          <p:attrName>style.visibility</p:attrName>
                                        </p:attrNameLst>
                                      </p:cBhvr>
                                      <p:to>
                                        <p:strVal val="visible"/>
                                      </p:to>
                                    </p:set>
                                    <p:animEffect transition="in" filter="fade">
                                      <p:cBhvr>
                                        <p:cTn id="79" dur="2000"/>
                                        <p:tgtEl>
                                          <p:spTgt spid="9">
                                            <p:graphicEl>
                                              <a:dgm id="{D560DABC-91F3-48FD-854F-9F403F67C2F0}"/>
                                            </p:graphicEl>
                                          </p:spTgt>
                                        </p:tgtEl>
                                      </p:cBhvr>
                                    </p:animEffect>
                                    <p:anim calcmode="lin" valueType="num">
                                      <p:cBhvr>
                                        <p:cTn id="80" dur="2000" fill="hold"/>
                                        <p:tgtEl>
                                          <p:spTgt spid="9">
                                            <p:graphicEl>
                                              <a:dgm id="{D560DABC-91F3-48FD-854F-9F403F67C2F0}"/>
                                            </p:graphicEl>
                                          </p:spTgt>
                                        </p:tgtEl>
                                        <p:attrNameLst>
                                          <p:attrName>ppt_w</p:attrName>
                                        </p:attrNameLst>
                                      </p:cBhvr>
                                      <p:tavLst>
                                        <p:tav tm="0" fmla="#ppt_w*sin(2.5*pi*$)">
                                          <p:val>
                                            <p:fltVal val="0"/>
                                          </p:val>
                                        </p:tav>
                                        <p:tav tm="100000">
                                          <p:val>
                                            <p:fltVal val="1"/>
                                          </p:val>
                                        </p:tav>
                                      </p:tavLst>
                                    </p:anim>
                                    <p:anim calcmode="lin" valueType="num">
                                      <p:cBhvr>
                                        <p:cTn id="81" dur="2000" fill="hold"/>
                                        <p:tgtEl>
                                          <p:spTgt spid="9">
                                            <p:graphicEl>
                                              <a:dgm id="{D560DABC-91F3-48FD-854F-9F403F67C2F0}"/>
                                            </p:graphicEl>
                                          </p:spTgt>
                                        </p:tgtEl>
                                        <p:attrNameLst>
                                          <p:attrName>ppt_h</p:attrName>
                                        </p:attrNameLst>
                                      </p:cBhvr>
                                      <p:tavLst>
                                        <p:tav tm="0">
                                          <p:val>
                                            <p:strVal val="#ppt_h"/>
                                          </p:val>
                                        </p:tav>
                                        <p:tav tm="100000">
                                          <p:val>
                                            <p:strVal val="#ppt_h"/>
                                          </p:val>
                                        </p:tav>
                                      </p:tavLst>
                                    </p:anim>
                                  </p:childTnLst>
                                </p:cTn>
                              </p:par>
                              <p:par>
                                <p:cTn id="82" presetID="45" presetClass="entr" presetSubtype="0" fill="hold" grpId="0" nodeType="withEffect">
                                  <p:stCondLst>
                                    <p:cond delay="0"/>
                                  </p:stCondLst>
                                  <p:childTnLst>
                                    <p:set>
                                      <p:cBhvr>
                                        <p:cTn id="83" dur="1" fill="hold">
                                          <p:stCondLst>
                                            <p:cond delay="0"/>
                                          </p:stCondLst>
                                        </p:cTn>
                                        <p:tgtEl>
                                          <p:spTgt spid="9">
                                            <p:graphicEl>
                                              <a:dgm id="{0AAADDC9-6220-491F-9A18-591D2E862242}"/>
                                            </p:graphicEl>
                                          </p:spTgt>
                                        </p:tgtEl>
                                        <p:attrNameLst>
                                          <p:attrName>style.visibility</p:attrName>
                                        </p:attrNameLst>
                                      </p:cBhvr>
                                      <p:to>
                                        <p:strVal val="visible"/>
                                      </p:to>
                                    </p:set>
                                    <p:animEffect transition="in" filter="fade">
                                      <p:cBhvr>
                                        <p:cTn id="84" dur="2000"/>
                                        <p:tgtEl>
                                          <p:spTgt spid="9">
                                            <p:graphicEl>
                                              <a:dgm id="{0AAADDC9-6220-491F-9A18-591D2E862242}"/>
                                            </p:graphicEl>
                                          </p:spTgt>
                                        </p:tgtEl>
                                      </p:cBhvr>
                                    </p:animEffect>
                                    <p:anim calcmode="lin" valueType="num">
                                      <p:cBhvr>
                                        <p:cTn id="85" dur="2000" fill="hold"/>
                                        <p:tgtEl>
                                          <p:spTgt spid="9">
                                            <p:graphicEl>
                                              <a:dgm id="{0AAADDC9-6220-491F-9A18-591D2E862242}"/>
                                            </p:graphicEl>
                                          </p:spTgt>
                                        </p:tgtEl>
                                        <p:attrNameLst>
                                          <p:attrName>ppt_w</p:attrName>
                                        </p:attrNameLst>
                                      </p:cBhvr>
                                      <p:tavLst>
                                        <p:tav tm="0" fmla="#ppt_w*sin(2.5*pi*$)">
                                          <p:val>
                                            <p:fltVal val="0"/>
                                          </p:val>
                                        </p:tav>
                                        <p:tav tm="100000">
                                          <p:val>
                                            <p:fltVal val="1"/>
                                          </p:val>
                                        </p:tav>
                                      </p:tavLst>
                                    </p:anim>
                                    <p:anim calcmode="lin" valueType="num">
                                      <p:cBhvr>
                                        <p:cTn id="86" dur="2000" fill="hold"/>
                                        <p:tgtEl>
                                          <p:spTgt spid="9">
                                            <p:graphicEl>
                                              <a:dgm id="{0AAADDC9-6220-491F-9A18-591D2E862242}"/>
                                            </p:graphic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16">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Isosceles Triangle 20">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8" name="Picture 7" descr="Magnifying glass and question mark">
            <a:extLst>
              <a:ext uri="{FF2B5EF4-FFF2-40B4-BE49-F238E27FC236}">
                <a16:creationId xmlns:a16="http://schemas.microsoft.com/office/drawing/2014/main" id="{83049585-CF3D-ED6A-D303-2D8ABE376F7D}"/>
              </a:ext>
            </a:extLst>
          </p:cNvPr>
          <p:cNvPicPr>
            <a:picLocks noChangeAspect="1"/>
          </p:cNvPicPr>
          <p:nvPr/>
        </p:nvPicPr>
        <p:blipFill rotWithShape="1">
          <a:blip r:embed="rId2">
            <a:duotone>
              <a:prstClr val="black"/>
              <a:prstClr val="white"/>
            </a:duotone>
          </a:blip>
          <a:srcRect l="25874" r="16176"/>
          <a:stretch/>
        </p:blipFill>
        <p:spPr>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AAE6AC6-3C27-9887-40AB-1DE4BBE16B3B}"/>
              </a:ext>
            </a:extLst>
          </p:cNvPr>
          <p:cNvSpPr>
            <a:spLocks noGrp="1"/>
          </p:cNvSpPr>
          <p:nvPr>
            <p:ph type="title"/>
          </p:nvPr>
        </p:nvSpPr>
        <p:spPr>
          <a:xfrm>
            <a:off x="668866" y="1678666"/>
            <a:ext cx="5123515" cy="2369093"/>
          </a:xfrm>
        </p:spPr>
        <p:txBody>
          <a:bodyPr vert="horz" lIns="91440" tIns="45720" rIns="91440" bIns="45720" rtlCol="0" anchor="b">
            <a:normAutofit/>
          </a:bodyPr>
          <a:lstStyle/>
          <a:p>
            <a:pPr algn="r"/>
            <a:r>
              <a:rPr lang="en-US" sz="4800" dirty="0"/>
              <a:t>How to do them</a:t>
            </a:r>
          </a:p>
        </p:txBody>
      </p:sp>
      <p:sp>
        <p:nvSpPr>
          <p:cNvPr id="3" name="Text Placeholder 2">
            <a:extLst>
              <a:ext uri="{FF2B5EF4-FFF2-40B4-BE49-F238E27FC236}">
                <a16:creationId xmlns:a16="http://schemas.microsoft.com/office/drawing/2014/main" id="{944E8CAD-A5C1-E95B-8523-FAB2F966F622}"/>
              </a:ext>
            </a:extLst>
          </p:cNvPr>
          <p:cNvSpPr>
            <a:spLocks noGrp="1"/>
          </p:cNvSpPr>
          <p:nvPr>
            <p:ph type="body" idx="1"/>
          </p:nvPr>
        </p:nvSpPr>
        <p:spPr>
          <a:xfrm>
            <a:off x="677335" y="4050831"/>
            <a:ext cx="5113217" cy="1096901"/>
          </a:xfrm>
        </p:spPr>
        <p:txBody>
          <a:bodyPr vert="horz" lIns="91440" tIns="45720" rIns="91440" bIns="45720" rtlCol="0" anchor="t">
            <a:normAutofit/>
          </a:bodyPr>
          <a:lstStyle/>
          <a:p>
            <a:pPr algn="r"/>
            <a:endParaRPr lang="en-US" sz="1600"/>
          </a:p>
        </p:txBody>
      </p:sp>
      <p:sp>
        <p:nvSpPr>
          <p:cNvPr id="5" name="Footer Placeholder 4">
            <a:extLst>
              <a:ext uri="{FF2B5EF4-FFF2-40B4-BE49-F238E27FC236}">
                <a16:creationId xmlns:a16="http://schemas.microsoft.com/office/drawing/2014/main" id="{DAB8EE21-7F49-DA1B-0DE2-3D63ED360AEF}"/>
              </a:ext>
            </a:extLst>
          </p:cNvPr>
          <p:cNvSpPr>
            <a:spLocks noGrp="1"/>
          </p:cNvSpPr>
          <p:nvPr>
            <p:ph type="ftr" sz="quarter" idx="11"/>
          </p:nvPr>
        </p:nvSpPr>
        <p:spPr>
          <a:xfrm>
            <a:off x="677335" y="6041362"/>
            <a:ext cx="4841344" cy="365125"/>
          </a:xfrm>
        </p:spPr>
        <p:txBody>
          <a:bodyPr vert="horz" lIns="91440" tIns="45720" rIns="91440" bIns="45720" rtlCol="0" anchor="ctr">
            <a:normAutofit/>
          </a:bodyPr>
          <a:lstStyle/>
          <a:p>
            <a:pPr defTabSz="914400">
              <a:spcAft>
                <a:spcPts val="600"/>
              </a:spcAft>
            </a:pPr>
            <a:r>
              <a:rPr lang="en-US" kern="1200">
                <a:solidFill>
                  <a:schemeClr val="tx1">
                    <a:lumMod val="50000"/>
                    <a:lumOff val="50000"/>
                  </a:schemeClr>
                </a:solidFill>
                <a:latin typeface="+mn-lt"/>
                <a:ea typeface="+mn-ea"/>
                <a:cs typeface="+mn-cs"/>
              </a:rPr>
              <a:t>Sample Footer Text</a:t>
            </a:r>
          </a:p>
        </p:txBody>
      </p:sp>
      <p:cxnSp>
        <p:nvCxnSpPr>
          <p:cNvPr id="24" name="Straight Connector 23">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D486690D-1BD1-783D-7F08-6B20F3B5CD10}"/>
              </a:ext>
            </a:extLst>
          </p:cNvPr>
          <p:cNvSpPr>
            <a:spLocks noGrp="1"/>
          </p:cNvSpPr>
          <p:nvPr>
            <p:ph type="dt" sz="half" idx="10"/>
          </p:nvPr>
        </p:nvSpPr>
        <p:spPr>
          <a:xfrm>
            <a:off x="6670145" y="6041362"/>
            <a:ext cx="1446928" cy="365125"/>
          </a:xfrm>
        </p:spPr>
        <p:txBody>
          <a:bodyPr vert="horz" lIns="91440" tIns="45720" rIns="91440" bIns="45720" rtlCol="0" anchor="ctr">
            <a:normAutofit/>
          </a:bodyPr>
          <a:lstStyle/>
          <a:p>
            <a:pPr defTabSz="914400">
              <a:spcAft>
                <a:spcPts val="600"/>
              </a:spcAft>
            </a:pPr>
            <a:fld id="{BC9F5005-EC25-4FB9-B19B-2437F0B120D2}" type="datetime1">
              <a:rPr lang="en-US">
                <a:solidFill>
                  <a:srgbClr val="FFFFFF"/>
                </a:solidFill>
              </a:rPr>
              <a:pPr defTabSz="914400">
                <a:spcAft>
                  <a:spcPts val="600"/>
                </a:spcAft>
              </a:pPr>
              <a:t>3/29/2024</a:t>
            </a:fld>
            <a:endParaRPr lang="en-US">
              <a:solidFill>
                <a:srgbClr val="FFFFFF"/>
              </a:solidFill>
            </a:endParaRPr>
          </a:p>
        </p:txBody>
      </p:sp>
      <p:sp>
        <p:nvSpPr>
          <p:cNvPr id="28"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a:extLst>
              <a:ext uri="{FF2B5EF4-FFF2-40B4-BE49-F238E27FC236}">
                <a16:creationId xmlns:a16="http://schemas.microsoft.com/office/drawing/2014/main" id="{CA19611F-63AE-60CF-9993-EA41DC4EC8A2}"/>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4</a:t>
            </a:fld>
            <a:endParaRPr lang="en-US">
              <a:solidFill>
                <a:srgbClr val="FFFFFF"/>
              </a:solidFill>
            </a:endParaRPr>
          </a:p>
        </p:txBody>
      </p:sp>
      <p:sp>
        <p:nvSpPr>
          <p:cNvPr id="34"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6"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07783806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bowl of granola with yogurt and berries&#10;&#10;Description automatically generated">
            <a:extLst>
              <a:ext uri="{FF2B5EF4-FFF2-40B4-BE49-F238E27FC236}">
                <a16:creationId xmlns:a16="http://schemas.microsoft.com/office/drawing/2014/main" id="{3B8DE7F1-D64B-9371-C7C1-E67EF158967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91" r="-2" b="11440"/>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41C5E113-C12E-EC68-DDB3-6D97D891668E}"/>
              </a:ext>
            </a:extLst>
          </p:cNvPr>
          <p:cNvSpPr>
            <a:spLocks noGrp="1"/>
          </p:cNvSpPr>
          <p:nvPr>
            <p:ph type="title"/>
          </p:nvPr>
        </p:nvSpPr>
        <p:spPr>
          <a:xfrm>
            <a:off x="677333" y="609600"/>
            <a:ext cx="3851123" cy="1320800"/>
          </a:xfrm>
        </p:spPr>
        <p:txBody>
          <a:bodyPr>
            <a:normAutofit/>
          </a:bodyPr>
          <a:lstStyle/>
          <a:p>
            <a:r>
              <a:rPr lang="en-GB" dirty="0"/>
              <a:t>The milk freezer</a:t>
            </a:r>
          </a:p>
        </p:txBody>
      </p:sp>
      <p:sp>
        <p:nvSpPr>
          <p:cNvPr id="3" name="Content Placeholder 2">
            <a:extLst>
              <a:ext uri="{FF2B5EF4-FFF2-40B4-BE49-F238E27FC236}">
                <a16:creationId xmlns:a16="http://schemas.microsoft.com/office/drawing/2014/main" id="{B43A4A36-ED0C-1EE9-8E4C-2BE6D15EEB69}"/>
              </a:ext>
            </a:extLst>
          </p:cNvPr>
          <p:cNvSpPr>
            <a:spLocks noGrp="1"/>
          </p:cNvSpPr>
          <p:nvPr>
            <p:ph idx="1"/>
          </p:nvPr>
        </p:nvSpPr>
        <p:spPr>
          <a:xfrm>
            <a:off x="677334" y="2160589"/>
            <a:ext cx="3851122" cy="3880773"/>
          </a:xfrm>
        </p:spPr>
        <p:txBody>
          <a:bodyPr>
            <a:normAutofit/>
          </a:bodyPr>
          <a:lstStyle/>
          <a:p>
            <a:pPr marL="0" indent="0">
              <a:buNone/>
            </a:pPr>
            <a:r>
              <a:rPr lang="en-GB" sz="2800" b="0" i="0" dirty="0">
                <a:effectLst/>
                <a:latin typeface="Cooper Black" panose="020F0502020204030204" pitchFamily="18" charset="0"/>
              </a:rPr>
              <a:t>Put cereal and milk in a bowl and let it freeze overnight. When your hungry family try to dig in, they’ll get quite the surprise.</a:t>
            </a:r>
            <a:endParaRPr lang="en-GB" sz="2800" dirty="0">
              <a:latin typeface="Cooper Black" panose="020F0502020204030204" pitchFamily="18" charset="0"/>
            </a:endParaRPr>
          </a:p>
        </p:txBody>
      </p:sp>
      <p:sp>
        <p:nvSpPr>
          <p:cNvPr id="5" name="Footer Placeholder 4">
            <a:extLst>
              <a:ext uri="{FF2B5EF4-FFF2-40B4-BE49-F238E27FC236}">
                <a16:creationId xmlns:a16="http://schemas.microsoft.com/office/drawing/2014/main" id="{6A2F94D1-1809-00AC-86EE-928C62ABCC59}"/>
              </a:ext>
            </a:extLst>
          </p:cNvPr>
          <p:cNvSpPr>
            <a:spLocks noGrp="1"/>
          </p:cNvSpPr>
          <p:nvPr>
            <p:ph type="ftr" sz="quarter" idx="11"/>
          </p:nvPr>
        </p:nvSpPr>
        <p:spPr>
          <a:xfrm>
            <a:off x="677334" y="6041362"/>
            <a:ext cx="6297612" cy="365125"/>
          </a:xfrm>
        </p:spPr>
        <p:txBody>
          <a:bodyPr>
            <a:normAutofit/>
          </a:bodyPr>
          <a:lstStyle/>
          <a:p>
            <a:pPr>
              <a:spcAft>
                <a:spcPts val="600"/>
              </a:spcAft>
            </a:pPr>
            <a:r>
              <a:rPr lang="en-US"/>
              <a:t>Sample Footer Text</a:t>
            </a:r>
          </a:p>
        </p:txBody>
      </p:sp>
      <p:cxnSp>
        <p:nvCxnSpPr>
          <p:cNvPr id="16" name="Straight Connector 15">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AC5B6A3D-6317-BD91-2EF8-E8268D778215}"/>
              </a:ext>
            </a:extLst>
          </p:cNvPr>
          <p:cNvSpPr>
            <a:spLocks noGrp="1"/>
          </p:cNvSpPr>
          <p:nvPr>
            <p:ph type="dt" sz="half" idx="10"/>
          </p:nvPr>
        </p:nvSpPr>
        <p:spPr>
          <a:xfrm>
            <a:off x="7205133" y="6041362"/>
            <a:ext cx="911939" cy="365125"/>
          </a:xfrm>
        </p:spPr>
        <p:txBody>
          <a:bodyPr>
            <a:normAutofit/>
          </a:bodyPr>
          <a:lstStyle/>
          <a:p>
            <a:pPr>
              <a:spcAft>
                <a:spcPts val="600"/>
              </a:spcAft>
            </a:pPr>
            <a:fld id="{579F6069-8263-4296-913A-BC2234E8D32B}" type="datetime1">
              <a:rPr lang="en-US">
                <a:solidFill>
                  <a:srgbClr val="FFFFFF"/>
                </a:solidFill>
              </a:rPr>
              <a:pPr>
                <a:spcAft>
                  <a:spcPts val="600"/>
                </a:spcAft>
              </a:pPr>
              <a:t>3/29/2024</a:t>
            </a:fld>
            <a:endParaRPr lang="en-US">
              <a:solidFill>
                <a:srgbClr val="FFFFFF"/>
              </a:solidFill>
            </a:endParaRPr>
          </a:p>
        </p:txBody>
      </p:sp>
      <p:sp>
        <p:nvSpPr>
          <p:cNvPr id="20"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a:extLst>
              <a:ext uri="{FF2B5EF4-FFF2-40B4-BE49-F238E27FC236}">
                <a16:creationId xmlns:a16="http://schemas.microsoft.com/office/drawing/2014/main" id="{3B1C26BD-9BC1-B5E2-45E0-2ED1ADC13FE2}"/>
              </a:ext>
            </a:extLst>
          </p:cNvPr>
          <p:cNvSpPr>
            <a:spLocks noGrp="1"/>
          </p:cNvSpPr>
          <p:nvPr>
            <p:ph type="sldNum" sz="quarter" idx="12"/>
          </p:nvPr>
        </p:nvSpPr>
        <p:spPr>
          <a:xfrm>
            <a:off x="8590663" y="6041362"/>
            <a:ext cx="683339" cy="365125"/>
          </a:xfrm>
        </p:spPr>
        <p:txBody>
          <a:bodyPr>
            <a:normAutofit/>
          </a:bodyPr>
          <a:lstStyle/>
          <a:p>
            <a:pPr>
              <a:spcAft>
                <a:spcPts val="600"/>
              </a:spcAft>
            </a:pPr>
            <a:fld id="{C68AC1EC-23E2-4F0E-A5A4-674EC8DB954E}" type="slidenum">
              <a:rPr lang="en-US">
                <a:solidFill>
                  <a:srgbClr val="FFFFFF"/>
                </a:solidFill>
              </a:rPr>
              <a:pPr>
                <a:spcAft>
                  <a:spcPts val="600"/>
                </a:spcAft>
              </a:pPr>
              <a:t>5</a:t>
            </a:fld>
            <a:endParaRPr lang="en-US">
              <a:solidFill>
                <a:srgbClr val="FFFFFF"/>
              </a:solidFill>
            </a:endParaRPr>
          </a:p>
        </p:txBody>
      </p:sp>
      <p:sp>
        <p:nvSpPr>
          <p:cNvPr id="26"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185216672"/>
      </p:ext>
    </p:extLst>
  </p:cSld>
  <p:clrMapOvr>
    <a:masterClrMapping/>
  </p:clrMapOvr>
  <mc:AlternateContent xmlns:mc="http://schemas.openxmlformats.org/markup-compatibility/2006">
    <mc:Choice xmlns:p14="http://schemas.microsoft.com/office/powerpoint/2010/main" Requires="p14">
      <p:transition spd="slow" p14:dur="2500">
        <p:checker dir="vert"/>
      </p:transition>
    </mc:Choice>
    <mc:Fallback>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8" name="Picture 7" descr="A green snake on a black background&#10;&#10;Description automatically generated">
            <a:extLst>
              <a:ext uri="{FF2B5EF4-FFF2-40B4-BE49-F238E27FC236}">
                <a16:creationId xmlns:a16="http://schemas.microsoft.com/office/drawing/2014/main" id="{D3637412-5125-E282-45D6-57834032BD6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310" r="4581"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E012872D-4E80-8DD3-CC14-88D814AC7B49}"/>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a:t>Snake </a:t>
            </a:r>
          </a:p>
        </p:txBody>
      </p:sp>
      <p:sp>
        <p:nvSpPr>
          <p:cNvPr id="3" name="Content Placeholder 2">
            <a:extLst>
              <a:ext uri="{FF2B5EF4-FFF2-40B4-BE49-F238E27FC236}">
                <a16:creationId xmlns:a16="http://schemas.microsoft.com/office/drawing/2014/main" id="{EBC38637-5B02-5C55-1DC0-FD89042B5E89}"/>
              </a:ext>
            </a:extLst>
          </p:cNvPr>
          <p:cNvSpPr>
            <a:spLocks noGrp="1"/>
          </p:cNvSpPr>
          <p:nvPr>
            <p:ph idx="1"/>
          </p:nvPr>
        </p:nvSpPr>
        <p:spPr>
          <a:xfrm>
            <a:off x="677335" y="4050831"/>
            <a:ext cx="4079721" cy="1096901"/>
          </a:xfrm>
        </p:spPr>
        <p:txBody>
          <a:bodyPr vert="horz" lIns="91440" tIns="45720" rIns="91440" bIns="45720" rtlCol="0" anchor="t">
            <a:normAutofit/>
          </a:bodyPr>
          <a:lstStyle/>
          <a:p>
            <a:pPr marL="0" indent="0" algn="r">
              <a:buNone/>
            </a:pPr>
            <a:r>
              <a:rPr lang="en-US" sz="1600" dirty="0">
                <a:solidFill>
                  <a:schemeClr val="tx1">
                    <a:lumMod val="50000"/>
                    <a:lumOff val="50000"/>
                  </a:schemeClr>
                </a:solidFill>
              </a:rPr>
              <a:t>Put a rubber snake in the bed or draw</a:t>
            </a:r>
          </a:p>
        </p:txBody>
      </p:sp>
      <p:sp>
        <p:nvSpPr>
          <p:cNvPr id="5" name="Footer Placeholder 4">
            <a:extLst>
              <a:ext uri="{FF2B5EF4-FFF2-40B4-BE49-F238E27FC236}">
                <a16:creationId xmlns:a16="http://schemas.microsoft.com/office/drawing/2014/main" id="{3EE7E11E-DC6D-26C5-EE54-DF98CA351D7A}"/>
              </a:ext>
            </a:extLst>
          </p:cNvPr>
          <p:cNvSpPr>
            <a:spLocks noGrp="1"/>
          </p:cNvSpPr>
          <p:nvPr>
            <p:ph type="ftr" sz="quarter" idx="11"/>
          </p:nvPr>
        </p:nvSpPr>
        <p:spPr>
          <a:xfrm>
            <a:off x="677335" y="6041362"/>
            <a:ext cx="3993887" cy="365125"/>
          </a:xfrm>
        </p:spPr>
        <p:txBody>
          <a:bodyPr vert="horz" lIns="91440" tIns="45720" rIns="91440" bIns="45720" rtlCol="0" anchor="ctr">
            <a:normAutofit/>
          </a:bodyPr>
          <a:lstStyle/>
          <a:p>
            <a:pPr defTabSz="914400">
              <a:spcAft>
                <a:spcPts val="600"/>
              </a:spcAft>
            </a:pPr>
            <a:r>
              <a:rPr lang="en-US" kern="1200">
                <a:solidFill>
                  <a:schemeClr val="tx1">
                    <a:lumMod val="50000"/>
                    <a:lumOff val="50000"/>
                  </a:schemeClr>
                </a:solidFill>
                <a:latin typeface="+mn-lt"/>
                <a:ea typeface="+mn-ea"/>
                <a:cs typeface="+mn-cs"/>
              </a:rPr>
              <a:t>Sample Footer Text</a:t>
            </a:r>
          </a:p>
        </p:txBody>
      </p:sp>
      <p:cxnSp>
        <p:nvCxnSpPr>
          <p:cNvPr id="26" name="Straight Connector 25">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B2D09E81-1F71-C12C-4B27-3ABF25CA4BAA}"/>
              </a:ext>
            </a:extLst>
          </p:cNvPr>
          <p:cNvSpPr>
            <a:spLocks noGrp="1"/>
          </p:cNvSpPr>
          <p:nvPr>
            <p:ph type="dt" sz="half" idx="10"/>
          </p:nvPr>
        </p:nvSpPr>
        <p:spPr>
          <a:xfrm>
            <a:off x="6670145" y="6041362"/>
            <a:ext cx="1446928" cy="365125"/>
          </a:xfrm>
        </p:spPr>
        <p:txBody>
          <a:bodyPr vert="horz" lIns="91440" tIns="45720" rIns="91440" bIns="45720" rtlCol="0" anchor="ctr">
            <a:normAutofit/>
          </a:bodyPr>
          <a:lstStyle/>
          <a:p>
            <a:pPr defTabSz="914400">
              <a:spcAft>
                <a:spcPts val="600"/>
              </a:spcAft>
            </a:pPr>
            <a:fld id="{579F6069-8263-4296-913A-BC2234E8D32B}" type="datetime1">
              <a:rPr lang="en-US">
                <a:solidFill>
                  <a:srgbClr val="FFFFFF"/>
                </a:solidFill>
              </a:rPr>
              <a:pPr defTabSz="914400">
                <a:spcAft>
                  <a:spcPts val="600"/>
                </a:spcAft>
              </a:pPr>
              <a:t>3/29/2024</a:t>
            </a:fld>
            <a:endParaRPr lang="en-US">
              <a:solidFill>
                <a:srgbClr val="FFFFFF"/>
              </a:solidFill>
            </a:endParaRPr>
          </a:p>
        </p:txBody>
      </p:sp>
      <p:sp>
        <p:nvSpPr>
          <p:cNvPr id="30"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a:extLst>
              <a:ext uri="{FF2B5EF4-FFF2-40B4-BE49-F238E27FC236}">
                <a16:creationId xmlns:a16="http://schemas.microsoft.com/office/drawing/2014/main" id="{BF6FC166-6746-949B-BC1E-B2DC62751FD9}"/>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6</a:t>
            </a:fld>
            <a:endParaRPr lang="en-US">
              <a:solidFill>
                <a:srgbClr val="FFFFFF"/>
              </a:solidFill>
            </a:endParaRPr>
          </a:p>
        </p:txBody>
      </p:sp>
      <p:sp>
        <p:nvSpPr>
          <p:cNvPr id="36"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0"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2"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TextBox 8">
            <a:extLst>
              <a:ext uri="{FF2B5EF4-FFF2-40B4-BE49-F238E27FC236}">
                <a16:creationId xmlns:a16="http://schemas.microsoft.com/office/drawing/2014/main" id="{F7DC035B-8183-6419-05F2-9ADA1E8580EF}"/>
              </a:ext>
            </a:extLst>
          </p:cNvPr>
          <p:cNvSpPr txBox="1"/>
          <p:nvPr/>
        </p:nvSpPr>
        <p:spPr>
          <a:xfrm>
            <a:off x="9795190" y="6657945"/>
            <a:ext cx="2396810"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deviantart.com/clipartcotttage/art/Rubber-Snake-PNG-438994604">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Tree>
    <p:extLst>
      <p:ext uri="{BB962C8B-B14F-4D97-AF65-F5344CB8AC3E}">
        <p14:creationId xmlns:p14="http://schemas.microsoft.com/office/powerpoint/2010/main" val="356826673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0" presetClass="path" presetSubtype="0" accel="50000" decel="50000" fill="hold" nodeType="clickEffect">
                                  <p:stCondLst>
                                    <p:cond delay="0"/>
                                  </p:stCondLst>
                                  <p:childTnLst>
                                    <p:animMotion origin="layout" path="M -0.10703 -4.44444E-6 C -0.10625 0.05301 -0.10403 0.12709 -0.09635 0.12593 C -0.08515 0.12593 -0.08437 -0.12199 -0.07096 -0.12291 C -0.05898 -0.12291 -0.06536 0.09399 -0.05377 0.09306 C -0.04179 0.09306 -0.04831 -0.06388 -0.03528 -0.06388 C -0.0237 -0.06388 -0.03008 0.0419 -0.01979 0.0419 C -0.00989 0.0419 -0.0151 -0.03888 -0.00612 -0.03888 C -0.00091 -0.03888 -0.00052 -0.01689 -2.08333E-6 -4.44444E-6 " pathEditMode="relative" rAng="0" ptsTypes="AAAAAAAA">
                                      <p:cBhvr>
                                        <p:cTn id="11" dur="2000" fill="hold"/>
                                        <p:tgtEl>
                                          <p:spTgt spid="3">
                                            <p:txEl>
                                              <p:pRg st="0" end="0"/>
                                            </p:txEl>
                                          </p:spTgt>
                                        </p:tgtEl>
                                        <p:attrNameLst>
                                          <p:attrName>ppt_x</p:attrName>
                                          <p:attrName>ppt_y</p:attrName>
                                        </p:attrNameLst>
                                      </p:cBhvr>
                                      <p:rCtr x="5352"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6" name="Rectangle 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Isosceles Triangle 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Freeform: Shape 3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2EAB96C-4EDC-AA3F-F82A-0169FBE61F46}"/>
              </a:ext>
            </a:extLst>
          </p:cNvPr>
          <p:cNvSpPr>
            <a:spLocks noGrp="1"/>
          </p:cNvSpPr>
          <p:nvPr>
            <p:ph type="title"/>
          </p:nvPr>
        </p:nvSpPr>
        <p:spPr>
          <a:xfrm>
            <a:off x="7181723" y="609600"/>
            <a:ext cx="4512989" cy="2227730"/>
          </a:xfrm>
        </p:spPr>
        <p:txBody>
          <a:bodyPr vert="horz" lIns="91440" tIns="45720" rIns="91440" bIns="45720" rtlCol="0" anchor="ctr">
            <a:normAutofit/>
          </a:bodyPr>
          <a:lstStyle/>
          <a:p>
            <a:r>
              <a:rPr lang="en-US">
                <a:solidFill>
                  <a:srgbClr val="FFFFFF"/>
                </a:solidFill>
              </a:rPr>
              <a:t>Bugs in your ice</a:t>
            </a:r>
          </a:p>
        </p:txBody>
      </p:sp>
      <p:pic>
        <p:nvPicPr>
          <p:cNvPr id="8" name="Content Placeholder 7" descr="A green bug on a leaf&#10;&#10;Description automatically generated">
            <a:extLst>
              <a:ext uri="{FF2B5EF4-FFF2-40B4-BE49-F238E27FC236}">
                <a16:creationId xmlns:a16="http://schemas.microsoft.com/office/drawing/2014/main" id="{E074F97D-0DF7-2240-4632-02F727D9EEED}"/>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2094653"/>
            <a:ext cx="3856774" cy="2757593"/>
          </a:xfrm>
          <a:prstGeom prst="rect">
            <a:avLst/>
          </a:prstGeom>
        </p:spPr>
      </p:pic>
      <p:sp>
        <p:nvSpPr>
          <p:cNvPr id="9" name="TextBox 8">
            <a:extLst>
              <a:ext uri="{FF2B5EF4-FFF2-40B4-BE49-F238E27FC236}">
                <a16:creationId xmlns:a16="http://schemas.microsoft.com/office/drawing/2014/main" id="{A77D41B0-F21A-67E5-993C-3CD84C539442}"/>
              </a:ext>
            </a:extLst>
          </p:cNvPr>
          <p:cNvSpPr txBox="1"/>
          <p:nvPr/>
        </p:nvSpPr>
        <p:spPr>
          <a:xfrm>
            <a:off x="7181725" y="2837329"/>
            <a:ext cx="4512988" cy="3317938"/>
          </a:xfrm>
          <a:prstGeom prst="rect">
            <a:avLst/>
          </a:prstGeom>
        </p:spPr>
        <p:txBody>
          <a:bodyPr vert="horz" lIns="91440" tIns="45720" rIns="91440" bIns="45720" rtlCol="0" anchor="t">
            <a:noAutofit/>
          </a:bodyPr>
          <a:lstStyle/>
          <a:p>
            <a:pPr>
              <a:spcBef>
                <a:spcPts val="1000"/>
              </a:spcBef>
              <a:buClr>
                <a:schemeClr val="accent1"/>
              </a:buClr>
              <a:buSzPct val="80000"/>
              <a:buFont typeface="Wingdings 3" charset="2"/>
              <a:buChar char=""/>
            </a:pPr>
            <a:r>
              <a:rPr lang="en-US" sz="2800" b="0" i="0" dirty="0">
                <a:solidFill>
                  <a:srgbClr val="FFFFFF"/>
                </a:solidFill>
                <a:effectLst/>
              </a:rPr>
              <a:t>This oldie-but-goodie prank is easy to make at home with this tip. Add almost boiling water to the ice cube trays and toss in a few plastic bugs. The hotter the water, the more clear the ice will be when frozen.</a:t>
            </a:r>
            <a:endParaRPr lang="en-US" sz="2800" dirty="0">
              <a:solidFill>
                <a:srgbClr val="FFFFFF"/>
              </a:solidFill>
            </a:endParaRPr>
          </a:p>
        </p:txBody>
      </p:sp>
      <p:sp>
        <p:nvSpPr>
          <p:cNvPr id="5" name="Footer Placeholder 4">
            <a:extLst>
              <a:ext uri="{FF2B5EF4-FFF2-40B4-BE49-F238E27FC236}">
                <a16:creationId xmlns:a16="http://schemas.microsoft.com/office/drawing/2014/main" id="{B9E7943B-5BDD-1325-A3CF-186C7AA72644}"/>
              </a:ext>
            </a:extLst>
          </p:cNvPr>
          <p:cNvSpPr>
            <a:spLocks noGrp="1"/>
          </p:cNvSpPr>
          <p:nvPr>
            <p:ph type="ftr" sz="quarter" idx="11"/>
          </p:nvPr>
        </p:nvSpPr>
        <p:spPr>
          <a:xfrm>
            <a:off x="5246915" y="6041362"/>
            <a:ext cx="3329320" cy="365125"/>
          </a:xfrm>
        </p:spPr>
        <p:txBody>
          <a:bodyPr vert="horz" lIns="91440" tIns="45720" rIns="91440" bIns="45720" rtlCol="0" anchor="ctr">
            <a:normAutofit/>
          </a:bodyPr>
          <a:lstStyle/>
          <a:p>
            <a:pPr defTabSz="914400">
              <a:spcAft>
                <a:spcPts val="600"/>
              </a:spcAft>
            </a:pPr>
            <a:r>
              <a:rPr lang="en-US" kern="1200">
                <a:solidFill>
                  <a:srgbClr val="FFFFFF"/>
                </a:solidFill>
                <a:latin typeface="+mn-lt"/>
                <a:ea typeface="+mn-ea"/>
                <a:cs typeface="+mn-cs"/>
              </a:rPr>
              <a:t>Sample Footer Text</a:t>
            </a:r>
          </a:p>
        </p:txBody>
      </p:sp>
      <p:sp>
        <p:nvSpPr>
          <p:cNvPr id="4" name="Date Placeholder 3">
            <a:extLst>
              <a:ext uri="{FF2B5EF4-FFF2-40B4-BE49-F238E27FC236}">
                <a16:creationId xmlns:a16="http://schemas.microsoft.com/office/drawing/2014/main" id="{83076494-E8AA-A239-6BDB-34B9168BDEB2}"/>
              </a:ext>
            </a:extLst>
          </p:cNvPr>
          <p:cNvSpPr>
            <a:spLocks noGrp="1"/>
          </p:cNvSpPr>
          <p:nvPr>
            <p:ph type="dt" sz="half" idx="10"/>
          </p:nvPr>
        </p:nvSpPr>
        <p:spPr>
          <a:xfrm>
            <a:off x="8663825" y="6041362"/>
            <a:ext cx="911939" cy="365125"/>
          </a:xfrm>
        </p:spPr>
        <p:txBody>
          <a:bodyPr vert="horz" lIns="91440" tIns="45720" rIns="91440" bIns="45720" rtlCol="0" anchor="ctr">
            <a:normAutofit/>
          </a:bodyPr>
          <a:lstStyle/>
          <a:p>
            <a:pPr defTabSz="914400">
              <a:spcAft>
                <a:spcPts val="600"/>
              </a:spcAft>
            </a:pPr>
            <a:fld id="{579F6069-8263-4296-913A-BC2234E8D32B}" type="datetime1">
              <a:rPr lang="en-US">
                <a:solidFill>
                  <a:srgbClr val="FFFFFF"/>
                </a:solidFill>
              </a:rPr>
              <a:pPr defTabSz="914400">
                <a:spcAft>
                  <a:spcPts val="600"/>
                </a:spcAft>
              </a:pPr>
              <a:t>3/29/2024</a:t>
            </a:fld>
            <a:endParaRPr lang="en-US">
              <a:solidFill>
                <a:srgbClr val="FFFFFF"/>
              </a:solidFill>
            </a:endParaRPr>
          </a:p>
        </p:txBody>
      </p:sp>
      <p:sp>
        <p:nvSpPr>
          <p:cNvPr id="6" name="Slide Number Placeholder 5">
            <a:extLst>
              <a:ext uri="{FF2B5EF4-FFF2-40B4-BE49-F238E27FC236}">
                <a16:creationId xmlns:a16="http://schemas.microsoft.com/office/drawing/2014/main" id="{D1FD1A28-E585-8C92-2D44-835265876377}"/>
              </a:ext>
            </a:extLst>
          </p:cNvPr>
          <p:cNvSpPr>
            <a:spLocks noGrp="1"/>
          </p:cNvSpPr>
          <p:nvPr>
            <p:ph type="sldNum" sz="quarter" idx="12"/>
          </p:nvPr>
        </p:nvSpPr>
        <p:spPr>
          <a:xfrm>
            <a:off x="9662553" y="6041362"/>
            <a:ext cx="566186"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7</a:t>
            </a:fld>
            <a:endParaRPr lang="en-US">
              <a:solidFill>
                <a:srgbClr val="FFFFFF"/>
              </a:solidFill>
            </a:endParaRPr>
          </a:p>
        </p:txBody>
      </p:sp>
    </p:spTree>
    <p:extLst>
      <p:ext uri="{BB962C8B-B14F-4D97-AF65-F5344CB8AC3E}">
        <p14:creationId xmlns:p14="http://schemas.microsoft.com/office/powerpoint/2010/main" val="270638982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1000" fill="hold"/>
                                        <p:tgtEl>
                                          <p:spTgt spid="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useBgFill="1">
        <p:nvSpPr>
          <p:cNvPr id="26" name="Rectangle 25">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8" name="Rectangle 27">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6"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Isosceles Triangle 37">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0"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2" name="Isosceles Triangle 41">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4" name="Freeform: Shape 43">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AEBA8DE-E193-013D-7347-85F7C12A990A}"/>
              </a:ext>
            </a:extLst>
          </p:cNvPr>
          <p:cNvSpPr>
            <a:spLocks noGrp="1"/>
          </p:cNvSpPr>
          <p:nvPr>
            <p:ph type="title"/>
          </p:nvPr>
        </p:nvSpPr>
        <p:spPr>
          <a:xfrm>
            <a:off x="7181723" y="609600"/>
            <a:ext cx="4512989" cy="2227730"/>
          </a:xfrm>
        </p:spPr>
        <p:txBody>
          <a:bodyPr vert="horz" lIns="91440" tIns="45720" rIns="91440" bIns="45720" rtlCol="0" anchor="ctr">
            <a:normAutofit/>
          </a:bodyPr>
          <a:lstStyle/>
          <a:p>
            <a:r>
              <a:rPr lang="en-US" sz="3600">
                <a:solidFill>
                  <a:srgbClr val="FFFFFF"/>
                </a:solidFill>
              </a:rPr>
              <a:t>Pillow prank</a:t>
            </a:r>
          </a:p>
        </p:txBody>
      </p:sp>
      <p:pic>
        <p:nvPicPr>
          <p:cNvPr id="8" name="Picture 7" descr="A white pillow on a black background&#10;&#10;Description automatically generated">
            <a:extLst>
              <a:ext uri="{FF2B5EF4-FFF2-40B4-BE49-F238E27FC236}">
                <a16:creationId xmlns:a16="http://schemas.microsoft.com/office/drawing/2014/main" id="{64D4A152-C1EB-616E-803C-1D944E351DD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2219998"/>
            <a:ext cx="3856774" cy="2506903"/>
          </a:xfrm>
          <a:prstGeom prst="rect">
            <a:avLst/>
          </a:prstGeom>
          <a:noFill/>
        </p:spPr>
      </p:pic>
      <p:sp>
        <p:nvSpPr>
          <p:cNvPr id="3" name="Content Placeholder 2">
            <a:extLst>
              <a:ext uri="{FF2B5EF4-FFF2-40B4-BE49-F238E27FC236}">
                <a16:creationId xmlns:a16="http://schemas.microsoft.com/office/drawing/2014/main" id="{E99F0AA5-5121-748A-0B0D-9D6A7AEFF0B2}"/>
              </a:ext>
            </a:extLst>
          </p:cNvPr>
          <p:cNvSpPr>
            <a:spLocks noGrp="1"/>
          </p:cNvSpPr>
          <p:nvPr>
            <p:ph type="body" sz="half" idx="2"/>
          </p:nvPr>
        </p:nvSpPr>
        <p:spPr>
          <a:xfrm>
            <a:off x="7181725" y="2837329"/>
            <a:ext cx="4512988" cy="3317938"/>
          </a:xfrm>
        </p:spPr>
        <p:txBody>
          <a:bodyPr vert="horz" lIns="91440" tIns="45720" rIns="91440" bIns="45720" rtlCol="0" anchor="t">
            <a:noAutofit/>
          </a:bodyPr>
          <a:lstStyle/>
          <a:p>
            <a:pPr marL="0" indent="0">
              <a:buFont typeface="Wingdings 3" charset="2"/>
              <a:buChar char=""/>
            </a:pPr>
            <a:r>
              <a:rPr lang="en-US" sz="2000" b="0" i="0" dirty="0">
                <a:solidFill>
                  <a:srgbClr val="FFFFFF"/>
                </a:solidFill>
                <a:effectLst/>
              </a:rPr>
              <a:t>Just when they thought April Fools’ Day was over, here’s one last prank. Remove the pillows and fill their pillowcases with several partially inflated balloons. When they put their head down to sleep, they’ll realize you got the last April Fools’ laugh. Obviously if you have younger children, you’ll want to take the balloons out of their room before they drift off to sleep.</a:t>
            </a:r>
            <a:endParaRPr lang="en-US" sz="2000" dirty="0">
              <a:solidFill>
                <a:srgbClr val="FFFFFF"/>
              </a:solidFill>
            </a:endParaRPr>
          </a:p>
        </p:txBody>
      </p:sp>
      <p:sp>
        <p:nvSpPr>
          <p:cNvPr id="5" name="Footer Placeholder 4">
            <a:extLst>
              <a:ext uri="{FF2B5EF4-FFF2-40B4-BE49-F238E27FC236}">
                <a16:creationId xmlns:a16="http://schemas.microsoft.com/office/drawing/2014/main" id="{8282D93C-A30F-9418-161E-2E08D1A16512}"/>
              </a:ext>
            </a:extLst>
          </p:cNvPr>
          <p:cNvSpPr>
            <a:spLocks noGrp="1"/>
          </p:cNvSpPr>
          <p:nvPr>
            <p:ph type="ftr" sz="quarter" idx="11"/>
          </p:nvPr>
        </p:nvSpPr>
        <p:spPr>
          <a:xfrm>
            <a:off x="5246915" y="6041362"/>
            <a:ext cx="3329320" cy="365125"/>
          </a:xfrm>
        </p:spPr>
        <p:txBody>
          <a:bodyPr vert="horz" lIns="91440" tIns="45720" rIns="91440" bIns="45720" rtlCol="0" anchor="ctr">
            <a:normAutofit/>
          </a:bodyPr>
          <a:lstStyle/>
          <a:p>
            <a:pPr defTabSz="914400">
              <a:spcAft>
                <a:spcPts val="600"/>
              </a:spcAft>
            </a:pPr>
            <a:r>
              <a:rPr lang="en-US" kern="1200">
                <a:solidFill>
                  <a:srgbClr val="FFFFFF"/>
                </a:solidFill>
                <a:latin typeface="+mn-lt"/>
                <a:ea typeface="+mn-ea"/>
                <a:cs typeface="+mn-cs"/>
              </a:rPr>
              <a:t>Sample Footer Text</a:t>
            </a:r>
          </a:p>
        </p:txBody>
      </p:sp>
      <p:sp>
        <p:nvSpPr>
          <p:cNvPr id="4" name="Date Placeholder 3">
            <a:extLst>
              <a:ext uri="{FF2B5EF4-FFF2-40B4-BE49-F238E27FC236}">
                <a16:creationId xmlns:a16="http://schemas.microsoft.com/office/drawing/2014/main" id="{3D56DE6C-0C1F-7D1A-5E38-C1679DE4589F}"/>
              </a:ext>
            </a:extLst>
          </p:cNvPr>
          <p:cNvSpPr>
            <a:spLocks noGrp="1"/>
          </p:cNvSpPr>
          <p:nvPr>
            <p:ph type="dt" sz="half" idx="10"/>
          </p:nvPr>
        </p:nvSpPr>
        <p:spPr>
          <a:xfrm>
            <a:off x="8663825" y="6041362"/>
            <a:ext cx="911939" cy="365125"/>
          </a:xfrm>
        </p:spPr>
        <p:txBody>
          <a:bodyPr vert="horz" lIns="91440" tIns="45720" rIns="91440" bIns="45720" rtlCol="0" anchor="ctr">
            <a:normAutofit/>
          </a:bodyPr>
          <a:lstStyle/>
          <a:p>
            <a:pPr defTabSz="914400">
              <a:spcAft>
                <a:spcPts val="600"/>
              </a:spcAft>
            </a:pPr>
            <a:fld id="{579F6069-8263-4296-913A-BC2234E8D32B}" type="datetime1">
              <a:rPr lang="en-US">
                <a:solidFill>
                  <a:srgbClr val="FFFFFF"/>
                </a:solidFill>
              </a:rPr>
              <a:pPr defTabSz="914400">
                <a:spcAft>
                  <a:spcPts val="600"/>
                </a:spcAft>
              </a:pPr>
              <a:t>3/29/2024</a:t>
            </a:fld>
            <a:endParaRPr lang="en-US">
              <a:solidFill>
                <a:srgbClr val="FFFFFF"/>
              </a:solidFill>
            </a:endParaRPr>
          </a:p>
        </p:txBody>
      </p:sp>
      <p:sp>
        <p:nvSpPr>
          <p:cNvPr id="6" name="Slide Number Placeholder 5">
            <a:extLst>
              <a:ext uri="{FF2B5EF4-FFF2-40B4-BE49-F238E27FC236}">
                <a16:creationId xmlns:a16="http://schemas.microsoft.com/office/drawing/2014/main" id="{C9EB4A45-75B4-C618-B0F8-8474080FE5FB}"/>
              </a:ext>
            </a:extLst>
          </p:cNvPr>
          <p:cNvSpPr>
            <a:spLocks noGrp="1"/>
          </p:cNvSpPr>
          <p:nvPr>
            <p:ph type="sldNum" sz="quarter" idx="12"/>
          </p:nvPr>
        </p:nvSpPr>
        <p:spPr>
          <a:xfrm>
            <a:off x="9662553" y="6041362"/>
            <a:ext cx="566186"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8</a:t>
            </a:fld>
            <a:endParaRPr lang="en-US">
              <a:solidFill>
                <a:srgbClr val="FFFFFF"/>
              </a:solidFill>
            </a:endParaRPr>
          </a:p>
        </p:txBody>
      </p:sp>
      <p:sp>
        <p:nvSpPr>
          <p:cNvPr id="9" name="TextBox 8">
            <a:extLst>
              <a:ext uri="{FF2B5EF4-FFF2-40B4-BE49-F238E27FC236}">
                <a16:creationId xmlns:a16="http://schemas.microsoft.com/office/drawing/2014/main" id="{A2CF0142-D717-3075-1491-E8CB6151E32B}"/>
              </a:ext>
            </a:extLst>
          </p:cNvPr>
          <p:cNvSpPr txBox="1"/>
          <p:nvPr/>
        </p:nvSpPr>
        <p:spPr>
          <a:xfrm>
            <a:off x="2072945" y="4526846"/>
            <a:ext cx="2541080"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pngall.com/pillow-png/">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Tree>
    <p:extLst>
      <p:ext uri="{BB962C8B-B14F-4D97-AF65-F5344CB8AC3E}">
        <p14:creationId xmlns:p14="http://schemas.microsoft.com/office/powerpoint/2010/main" val="1811267464"/>
      </p:ext>
    </p:extLst>
  </p:cSld>
  <p:clrMapOvr>
    <a:masterClrMapping/>
  </p:clrMapOvr>
  <mc:AlternateContent xmlns:mc="http://schemas.openxmlformats.org/markup-compatibility/2006">
    <mc:Choice xmlns:p14="http://schemas.microsoft.com/office/powerpoint/2010/main" Requires="p14">
      <p:transition spd="slow" p14:dur="3900">
        <p14:glitter di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8" name="Picture 7" descr="A pile of white salt&#10;&#10;Description automatically generated">
            <a:extLst>
              <a:ext uri="{FF2B5EF4-FFF2-40B4-BE49-F238E27FC236}">
                <a16:creationId xmlns:a16="http://schemas.microsoft.com/office/drawing/2014/main" id="{5DC060C6-04FB-B1FF-ACD1-B329194B6D5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646" r="931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p:spPr>
      </p:pic>
      <p:sp>
        <p:nvSpPr>
          <p:cNvPr id="2" name="Title 1">
            <a:extLst>
              <a:ext uri="{FF2B5EF4-FFF2-40B4-BE49-F238E27FC236}">
                <a16:creationId xmlns:a16="http://schemas.microsoft.com/office/drawing/2014/main" id="{5CA23AB8-BC80-985C-19BE-5E0447EA5925}"/>
              </a:ext>
            </a:extLst>
          </p:cNvPr>
          <p:cNvSpPr>
            <a:spLocks noGrp="1"/>
          </p:cNvSpPr>
          <p:nvPr>
            <p:ph type="title"/>
          </p:nvPr>
        </p:nvSpPr>
        <p:spPr>
          <a:xfrm>
            <a:off x="677333" y="609600"/>
            <a:ext cx="3851123" cy="1320800"/>
          </a:xfrm>
        </p:spPr>
        <p:txBody>
          <a:bodyPr vert="horz" lIns="91440" tIns="45720" rIns="91440" bIns="45720" rtlCol="0" anchor="t">
            <a:normAutofit/>
          </a:bodyPr>
          <a:lstStyle/>
          <a:p>
            <a:r>
              <a:rPr lang="en-US" sz="3600"/>
              <a:t>Salty drink</a:t>
            </a:r>
          </a:p>
        </p:txBody>
      </p:sp>
      <p:sp>
        <p:nvSpPr>
          <p:cNvPr id="3" name="Content Placeholder 2">
            <a:extLst>
              <a:ext uri="{FF2B5EF4-FFF2-40B4-BE49-F238E27FC236}">
                <a16:creationId xmlns:a16="http://schemas.microsoft.com/office/drawing/2014/main" id="{6002F00A-AF19-F0C3-1560-608CCD8BB7B0}"/>
              </a:ext>
            </a:extLst>
          </p:cNvPr>
          <p:cNvSpPr>
            <a:spLocks noGrp="1"/>
          </p:cNvSpPr>
          <p:nvPr>
            <p:ph type="body" sz="half" idx="2"/>
          </p:nvPr>
        </p:nvSpPr>
        <p:spPr>
          <a:xfrm>
            <a:off x="677334" y="2160589"/>
            <a:ext cx="3851122" cy="3880773"/>
          </a:xfrm>
        </p:spPr>
        <p:txBody>
          <a:bodyPr vert="horz" lIns="91440" tIns="45720" rIns="91440" bIns="45720" rtlCol="0">
            <a:normAutofit/>
          </a:bodyPr>
          <a:lstStyle/>
          <a:p>
            <a:pPr marL="0" indent="0">
              <a:buFont typeface="Wingdings 3" charset="2"/>
              <a:buChar char=""/>
            </a:pPr>
            <a:r>
              <a:rPr lang="en-US" sz="2400" b="0" i="0" dirty="0">
                <a:effectLst/>
              </a:rPr>
              <a:t>Instead of adding sugar to the drink, add salt! Your kids may be excited for the first sip of the warm, sweet drink, but that first sip will surprise them. (Make them a mug of regular hot chocolate, too, so that they aren’t too disappointed!)</a:t>
            </a:r>
            <a:endParaRPr lang="en-US" sz="2400" dirty="0"/>
          </a:p>
        </p:txBody>
      </p:sp>
      <p:sp>
        <p:nvSpPr>
          <p:cNvPr id="5" name="Footer Placeholder 4">
            <a:extLst>
              <a:ext uri="{FF2B5EF4-FFF2-40B4-BE49-F238E27FC236}">
                <a16:creationId xmlns:a16="http://schemas.microsoft.com/office/drawing/2014/main" id="{EC9DA6C7-7725-733A-169A-06E0266FCF19}"/>
              </a:ext>
            </a:extLst>
          </p:cNvPr>
          <p:cNvSpPr>
            <a:spLocks noGrp="1"/>
          </p:cNvSpPr>
          <p:nvPr>
            <p:ph type="ftr" sz="quarter" idx="11"/>
          </p:nvPr>
        </p:nvSpPr>
        <p:spPr>
          <a:xfrm>
            <a:off x="677334" y="6041362"/>
            <a:ext cx="6297612"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Sample Footer Text</a:t>
            </a:r>
          </a:p>
        </p:txBody>
      </p:sp>
      <p:cxnSp>
        <p:nvCxnSpPr>
          <p:cNvPr id="26" name="Straight Connector 25">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AD7A5572-6A20-C8DA-E15B-24D876532DB3}"/>
              </a:ext>
            </a:extLst>
          </p:cNvPr>
          <p:cNvSpPr>
            <a:spLocks noGrp="1"/>
          </p:cNvSpPr>
          <p:nvPr>
            <p:ph type="dt" sz="half" idx="10"/>
          </p:nvPr>
        </p:nvSpPr>
        <p:spPr>
          <a:xfrm>
            <a:off x="7205133" y="6041362"/>
            <a:ext cx="911939" cy="365125"/>
          </a:xfrm>
        </p:spPr>
        <p:txBody>
          <a:bodyPr vert="horz" lIns="91440" tIns="45720" rIns="91440" bIns="45720" rtlCol="0" anchor="ctr">
            <a:normAutofit/>
          </a:bodyPr>
          <a:lstStyle/>
          <a:p>
            <a:pPr defTabSz="914400">
              <a:spcAft>
                <a:spcPts val="600"/>
              </a:spcAft>
            </a:pPr>
            <a:fld id="{579F6069-8263-4296-913A-BC2234E8D32B}" type="datetime1">
              <a:rPr lang="en-US">
                <a:solidFill>
                  <a:srgbClr val="FFFFFF"/>
                </a:solidFill>
              </a:rPr>
              <a:pPr defTabSz="914400">
                <a:spcAft>
                  <a:spcPts val="600"/>
                </a:spcAft>
              </a:pPr>
              <a:t>3/29/2024</a:t>
            </a:fld>
            <a:endParaRPr lang="en-US">
              <a:solidFill>
                <a:srgbClr val="FFFFFF"/>
              </a:solidFill>
            </a:endParaRPr>
          </a:p>
        </p:txBody>
      </p:sp>
      <p:sp>
        <p:nvSpPr>
          <p:cNvPr id="30"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a:extLst>
              <a:ext uri="{FF2B5EF4-FFF2-40B4-BE49-F238E27FC236}">
                <a16:creationId xmlns:a16="http://schemas.microsoft.com/office/drawing/2014/main" id="{F13FA0C2-6C15-995A-0EB8-B92E35D01081}"/>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9</a:t>
            </a:fld>
            <a:endParaRPr lang="en-US">
              <a:solidFill>
                <a:srgbClr val="FFFFFF"/>
              </a:solidFill>
            </a:endParaRPr>
          </a:p>
        </p:txBody>
      </p:sp>
      <p:sp>
        <p:nvSpPr>
          <p:cNvPr id="36"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0"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2"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TextBox 8">
            <a:extLst>
              <a:ext uri="{FF2B5EF4-FFF2-40B4-BE49-F238E27FC236}">
                <a16:creationId xmlns:a16="http://schemas.microsoft.com/office/drawing/2014/main" id="{15EA7424-F931-A7AB-F2C4-1CE2BB749FFF}"/>
              </a:ext>
            </a:extLst>
          </p:cNvPr>
          <p:cNvSpPr txBox="1"/>
          <p:nvPr/>
        </p:nvSpPr>
        <p:spPr>
          <a:xfrm>
            <a:off x="9650920" y="6657945"/>
            <a:ext cx="2541080"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natural-gas.centre.uq.edu.au/project/salt-compression">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Tree>
    <p:extLst>
      <p:ext uri="{BB962C8B-B14F-4D97-AF65-F5344CB8AC3E}">
        <p14:creationId xmlns:p14="http://schemas.microsoft.com/office/powerpoint/2010/main" val="743284994"/>
      </p:ext>
    </p:extLst>
  </p:cSld>
  <p:clrMapOvr>
    <a:masterClrMapping/>
  </p:clrMapOvr>
  <mc:AlternateContent xmlns:mc="http://schemas.openxmlformats.org/markup-compatibility/2006">
    <mc:Choice xmlns:p14="http://schemas.microsoft.com/office/powerpoint/2010/main" Requires="p14">
      <p:transition spd="slow" p14:dur="3000">
        <p14:shred pattern="rectang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close-up of a remote control&#10;&#10;Description automatically generated">
            <a:extLst>
              <a:ext uri="{FF2B5EF4-FFF2-40B4-BE49-F238E27FC236}">
                <a16:creationId xmlns:a16="http://schemas.microsoft.com/office/drawing/2014/main" id="{1F833447-0EAE-CBB7-EF46-CF1239B533BB}"/>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935" r="2427"/>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p:spPr>
      </p:pic>
      <p:sp>
        <p:nvSpPr>
          <p:cNvPr id="2" name="Title 1">
            <a:extLst>
              <a:ext uri="{FF2B5EF4-FFF2-40B4-BE49-F238E27FC236}">
                <a16:creationId xmlns:a16="http://schemas.microsoft.com/office/drawing/2014/main" id="{F17D5BE1-BAB0-ED6F-25D2-8EF77435CE1C}"/>
              </a:ext>
            </a:extLst>
          </p:cNvPr>
          <p:cNvSpPr>
            <a:spLocks noGrp="1"/>
          </p:cNvSpPr>
          <p:nvPr>
            <p:ph type="title"/>
          </p:nvPr>
        </p:nvSpPr>
        <p:spPr>
          <a:xfrm>
            <a:off x="677333" y="609600"/>
            <a:ext cx="3851123" cy="1320800"/>
          </a:xfrm>
        </p:spPr>
        <p:txBody>
          <a:bodyPr vert="horz" lIns="91440" tIns="45720" rIns="91440" bIns="45720" rtlCol="0" anchor="t">
            <a:normAutofit/>
          </a:bodyPr>
          <a:lstStyle/>
          <a:p>
            <a:r>
              <a:rPr lang="en-US"/>
              <a:t>Tricky T.V remote</a:t>
            </a:r>
          </a:p>
        </p:txBody>
      </p:sp>
      <p:sp>
        <p:nvSpPr>
          <p:cNvPr id="10" name="TextBox 9">
            <a:extLst>
              <a:ext uri="{FF2B5EF4-FFF2-40B4-BE49-F238E27FC236}">
                <a16:creationId xmlns:a16="http://schemas.microsoft.com/office/drawing/2014/main" id="{8BD5B04F-19F0-F141-7D8E-312550F275ED}"/>
              </a:ext>
            </a:extLst>
          </p:cNvPr>
          <p:cNvSpPr txBox="1"/>
          <p:nvPr/>
        </p:nvSpPr>
        <p:spPr>
          <a:xfrm>
            <a:off x="677334" y="2160589"/>
            <a:ext cx="3851122" cy="3880773"/>
          </a:xfrm>
          <a:prstGeom prst="rect">
            <a:avLst/>
          </a:prstGeom>
        </p:spPr>
        <p:txBody>
          <a:bodyPr vert="horz" lIns="91440" tIns="45720" rIns="91440" bIns="45720" rtlCol="0">
            <a:noAutofit/>
          </a:bodyPr>
          <a:lstStyle/>
          <a:p>
            <a:pPr>
              <a:spcBef>
                <a:spcPts val="1000"/>
              </a:spcBef>
              <a:buClr>
                <a:schemeClr val="accent1"/>
              </a:buClr>
              <a:buSzPct val="80000"/>
              <a:buFont typeface="Wingdings 3" charset="2"/>
              <a:buChar char=""/>
            </a:pPr>
            <a:r>
              <a:rPr lang="en-US" sz="2400" b="0" i="0" dirty="0">
                <a:solidFill>
                  <a:schemeClr val="tx1">
                    <a:lumMod val="75000"/>
                    <a:lumOff val="25000"/>
                  </a:schemeClr>
                </a:solidFill>
                <a:effectLst/>
              </a:rPr>
              <a:t>Ever had to mediate a family fight over who gets to choose the channel? This prank will leave everyone equally confused. Put a piece of black electrical tape over the remote sensor on your television, and watch your family try to change the channel with no luck.</a:t>
            </a:r>
            <a:endParaRPr lang="en-US" sz="2400" dirty="0">
              <a:solidFill>
                <a:schemeClr val="tx1">
                  <a:lumMod val="75000"/>
                  <a:lumOff val="25000"/>
                </a:schemeClr>
              </a:solidFill>
            </a:endParaRPr>
          </a:p>
        </p:txBody>
      </p:sp>
      <p:sp>
        <p:nvSpPr>
          <p:cNvPr id="5" name="Footer Placeholder 4">
            <a:extLst>
              <a:ext uri="{FF2B5EF4-FFF2-40B4-BE49-F238E27FC236}">
                <a16:creationId xmlns:a16="http://schemas.microsoft.com/office/drawing/2014/main" id="{8DC7FB3C-137D-73B2-E449-CA04ADDA24CB}"/>
              </a:ext>
            </a:extLst>
          </p:cNvPr>
          <p:cNvSpPr>
            <a:spLocks noGrp="1"/>
          </p:cNvSpPr>
          <p:nvPr>
            <p:ph type="ftr" sz="quarter" idx="11"/>
          </p:nvPr>
        </p:nvSpPr>
        <p:spPr>
          <a:xfrm>
            <a:off x="677334" y="6041362"/>
            <a:ext cx="6297612"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Sample Footer Text</a:t>
            </a:r>
          </a:p>
        </p:txBody>
      </p:sp>
      <p:cxnSp>
        <p:nvCxnSpPr>
          <p:cNvPr id="15" name="Straight Connector 14">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18F9ACF0-1650-74CD-35CB-BA0DDB78E45D}"/>
              </a:ext>
            </a:extLst>
          </p:cNvPr>
          <p:cNvSpPr>
            <a:spLocks noGrp="1"/>
          </p:cNvSpPr>
          <p:nvPr>
            <p:ph type="dt" sz="half" idx="10"/>
          </p:nvPr>
        </p:nvSpPr>
        <p:spPr>
          <a:xfrm>
            <a:off x="7205133" y="6041362"/>
            <a:ext cx="911939" cy="365125"/>
          </a:xfrm>
        </p:spPr>
        <p:txBody>
          <a:bodyPr vert="horz" lIns="91440" tIns="45720" rIns="91440" bIns="45720" rtlCol="0" anchor="ctr">
            <a:normAutofit/>
          </a:bodyPr>
          <a:lstStyle/>
          <a:p>
            <a:pPr defTabSz="914400">
              <a:spcAft>
                <a:spcPts val="600"/>
              </a:spcAft>
            </a:pPr>
            <a:fld id="{579F6069-8263-4296-913A-BC2234E8D32B}" type="datetime1">
              <a:rPr lang="en-US">
                <a:solidFill>
                  <a:srgbClr val="FFFFFF"/>
                </a:solidFill>
              </a:rPr>
              <a:pPr defTabSz="914400">
                <a:spcAft>
                  <a:spcPts val="600"/>
                </a:spcAft>
              </a:pPr>
              <a:t>3/29/2024</a:t>
            </a:fld>
            <a:endParaRPr lang="en-US">
              <a:solidFill>
                <a:srgbClr val="FFFFFF"/>
              </a:solidFill>
            </a:endParaRPr>
          </a:p>
        </p:txBody>
      </p:sp>
      <p:sp>
        <p:nvSpPr>
          <p:cNvPr id="19"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a:extLst>
              <a:ext uri="{FF2B5EF4-FFF2-40B4-BE49-F238E27FC236}">
                <a16:creationId xmlns:a16="http://schemas.microsoft.com/office/drawing/2014/main" id="{BFCE796D-E2CD-18C8-B972-1B9BB810232B}"/>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10</a:t>
            </a:fld>
            <a:endParaRPr lang="en-US">
              <a:solidFill>
                <a:srgbClr val="FFFFFF"/>
              </a:solidFill>
            </a:endParaRPr>
          </a:p>
        </p:txBody>
      </p:sp>
      <p:sp>
        <p:nvSpPr>
          <p:cNvPr id="25"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TextBox 8">
            <a:extLst>
              <a:ext uri="{FF2B5EF4-FFF2-40B4-BE49-F238E27FC236}">
                <a16:creationId xmlns:a16="http://schemas.microsoft.com/office/drawing/2014/main" id="{198F8FFC-7EF4-5EAA-60A4-C52B9AF9B708}"/>
              </a:ext>
            </a:extLst>
          </p:cNvPr>
          <p:cNvSpPr txBox="1"/>
          <p:nvPr/>
        </p:nvSpPr>
        <p:spPr>
          <a:xfrm>
            <a:off x="9665346" y="6657945"/>
            <a:ext cx="2526654"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raspberrypi.stackexchange.com/questions/61749/cec-panasonic-viera-remote-with-kodi/61762">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1263646880"/>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4" name="Straight Connector 13">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8" name="Picture 7" descr="A pair of shiny black shoes&#10;&#10;Description automatically generated">
            <a:extLst>
              <a:ext uri="{FF2B5EF4-FFF2-40B4-BE49-F238E27FC236}">
                <a16:creationId xmlns:a16="http://schemas.microsoft.com/office/drawing/2014/main" id="{FD6A1E08-08ED-D875-9932-74AF1611397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0197" r="2" b="22237"/>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p:spPr>
      </p:pic>
      <p:sp>
        <p:nvSpPr>
          <p:cNvPr id="2" name="Title 1">
            <a:extLst>
              <a:ext uri="{FF2B5EF4-FFF2-40B4-BE49-F238E27FC236}">
                <a16:creationId xmlns:a16="http://schemas.microsoft.com/office/drawing/2014/main" id="{97E25E53-F367-6196-B74C-5D300789D7D5}"/>
              </a:ext>
            </a:extLst>
          </p:cNvPr>
          <p:cNvSpPr>
            <a:spLocks noGrp="1"/>
          </p:cNvSpPr>
          <p:nvPr>
            <p:ph type="title"/>
          </p:nvPr>
        </p:nvSpPr>
        <p:spPr>
          <a:xfrm>
            <a:off x="677333" y="609600"/>
            <a:ext cx="3851123" cy="1320800"/>
          </a:xfrm>
        </p:spPr>
        <p:txBody>
          <a:bodyPr vert="horz" lIns="91440" tIns="45720" rIns="91440" bIns="45720" rtlCol="0" anchor="t">
            <a:normAutofit/>
          </a:bodyPr>
          <a:lstStyle/>
          <a:p>
            <a:r>
              <a:rPr lang="en-US" sz="3600"/>
              <a:t>Foamy shoes</a:t>
            </a:r>
          </a:p>
        </p:txBody>
      </p:sp>
      <p:sp>
        <p:nvSpPr>
          <p:cNvPr id="3" name="Content Placeholder 2">
            <a:extLst>
              <a:ext uri="{FF2B5EF4-FFF2-40B4-BE49-F238E27FC236}">
                <a16:creationId xmlns:a16="http://schemas.microsoft.com/office/drawing/2014/main" id="{FA6B8F6D-6507-927E-EF22-B84EA8916839}"/>
              </a:ext>
            </a:extLst>
          </p:cNvPr>
          <p:cNvSpPr>
            <a:spLocks noGrp="1"/>
          </p:cNvSpPr>
          <p:nvPr>
            <p:ph type="body" sz="half" idx="2"/>
          </p:nvPr>
        </p:nvSpPr>
        <p:spPr>
          <a:xfrm>
            <a:off x="1290020" y="2828998"/>
            <a:ext cx="2367147" cy="1704829"/>
          </a:xfrm>
        </p:spPr>
        <p:txBody>
          <a:bodyPr vert="horz" lIns="91440" tIns="45720" rIns="91440" bIns="45720" rtlCol="0">
            <a:normAutofit/>
          </a:bodyPr>
          <a:lstStyle/>
          <a:p>
            <a:pPr marL="0" indent="0">
              <a:buFont typeface="Wingdings 3" charset="2"/>
              <a:buChar char=""/>
            </a:pPr>
            <a:r>
              <a:rPr lang="en-US" sz="1200" b="0" i="0" dirty="0">
                <a:effectLst/>
              </a:rPr>
              <a:t>When your parents try to put their shoes on before a party on Sunday, they’ll be thinking what was in their shoes all day! Stuff the toes of your parent's shoes with shaving cream,  and watch them struggle to look at their </a:t>
            </a:r>
            <a:r>
              <a:rPr lang="en-US" sz="1200" dirty="0"/>
              <a:t>foamy </a:t>
            </a:r>
            <a:r>
              <a:rPr lang="en-US" sz="1200" b="0" i="0" dirty="0">
                <a:effectLst/>
              </a:rPr>
              <a:t>feet are !</a:t>
            </a:r>
            <a:endParaRPr lang="en-US" sz="1200" dirty="0"/>
          </a:p>
        </p:txBody>
      </p:sp>
      <p:sp>
        <p:nvSpPr>
          <p:cNvPr id="5" name="Footer Placeholder 4">
            <a:extLst>
              <a:ext uri="{FF2B5EF4-FFF2-40B4-BE49-F238E27FC236}">
                <a16:creationId xmlns:a16="http://schemas.microsoft.com/office/drawing/2014/main" id="{F0931340-D984-07F3-3A24-278CCFF25789}"/>
              </a:ext>
            </a:extLst>
          </p:cNvPr>
          <p:cNvSpPr>
            <a:spLocks noGrp="1"/>
          </p:cNvSpPr>
          <p:nvPr>
            <p:ph type="ftr" sz="quarter" idx="11"/>
          </p:nvPr>
        </p:nvSpPr>
        <p:spPr>
          <a:xfrm>
            <a:off x="677334" y="6041362"/>
            <a:ext cx="6297612"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Sample Footer Text</a:t>
            </a:r>
          </a:p>
        </p:txBody>
      </p:sp>
      <p:cxnSp>
        <p:nvCxnSpPr>
          <p:cNvPr id="25" name="Straight Connector 24">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41AA45AE-A7EC-0B96-1D8A-711EA7222528}"/>
              </a:ext>
            </a:extLst>
          </p:cNvPr>
          <p:cNvSpPr>
            <a:spLocks noGrp="1"/>
          </p:cNvSpPr>
          <p:nvPr>
            <p:ph type="dt" sz="half" idx="10"/>
          </p:nvPr>
        </p:nvSpPr>
        <p:spPr>
          <a:xfrm>
            <a:off x="7205133" y="6041362"/>
            <a:ext cx="911939" cy="365125"/>
          </a:xfrm>
        </p:spPr>
        <p:txBody>
          <a:bodyPr vert="horz" lIns="91440" tIns="45720" rIns="91440" bIns="45720" rtlCol="0" anchor="ctr">
            <a:normAutofit/>
          </a:bodyPr>
          <a:lstStyle/>
          <a:p>
            <a:pPr defTabSz="914400">
              <a:spcAft>
                <a:spcPts val="600"/>
              </a:spcAft>
            </a:pPr>
            <a:fld id="{579F6069-8263-4296-913A-BC2234E8D32B}" type="datetime1">
              <a:rPr lang="en-US">
                <a:solidFill>
                  <a:srgbClr val="FFFFFF"/>
                </a:solidFill>
              </a:rPr>
              <a:pPr defTabSz="914400">
                <a:spcAft>
                  <a:spcPts val="600"/>
                </a:spcAft>
              </a:pPr>
              <a:t>3/29/2024</a:t>
            </a:fld>
            <a:endParaRPr lang="en-US">
              <a:solidFill>
                <a:srgbClr val="FFFFFF"/>
              </a:solidFill>
            </a:endParaRPr>
          </a:p>
        </p:txBody>
      </p:sp>
      <p:sp>
        <p:nvSpPr>
          <p:cNvPr id="29"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a:extLst>
              <a:ext uri="{FF2B5EF4-FFF2-40B4-BE49-F238E27FC236}">
                <a16:creationId xmlns:a16="http://schemas.microsoft.com/office/drawing/2014/main" id="{0DD60CC2-7702-6681-0F0B-11C23BCBBA89}"/>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C68AC1EC-23E2-4F0E-A5A4-674EC8DB954E}" type="slidenum">
              <a:rPr lang="en-US">
                <a:solidFill>
                  <a:srgbClr val="FFFFFF"/>
                </a:solidFill>
              </a:rPr>
              <a:pPr defTabSz="914400">
                <a:spcAft>
                  <a:spcPts val="600"/>
                </a:spcAft>
              </a:pPr>
              <a:t>11</a:t>
            </a:fld>
            <a:endParaRPr lang="en-US">
              <a:solidFill>
                <a:srgbClr val="FFFFFF"/>
              </a:solidFill>
            </a:endParaRPr>
          </a:p>
        </p:txBody>
      </p:sp>
      <p:sp>
        <p:nvSpPr>
          <p:cNvPr id="35"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7"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9"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7006228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87</TotalTime>
  <Words>457</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Cooper Black</vt:lpstr>
      <vt:lpstr>Trebuchet MS</vt:lpstr>
      <vt:lpstr>Wingdings 3</vt:lpstr>
      <vt:lpstr>Facet</vt:lpstr>
      <vt:lpstr>April Fools Day</vt:lpstr>
      <vt:lpstr>Contense page</vt:lpstr>
      <vt:lpstr>Pranks</vt:lpstr>
      <vt:lpstr>How to do them</vt:lpstr>
      <vt:lpstr>The milk freezer</vt:lpstr>
      <vt:lpstr>Snake </vt:lpstr>
      <vt:lpstr>Bugs in your ice</vt:lpstr>
      <vt:lpstr>Pillow prank</vt:lpstr>
      <vt:lpstr>Salty drink</vt:lpstr>
      <vt:lpstr>Tricky T.V remote</vt:lpstr>
      <vt:lpstr>Foamy shoes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April Fools Day</dc:title>
  <dc:creator>Maz Kwesha</dc:creator>
  <cp:lastModifiedBy>Maz Kwesha</cp:lastModifiedBy>
  <cp:revision>1</cp:revision>
  <dcterms:created xsi:type="dcterms:W3CDTF">2024-03-28T17:09:59Z</dcterms:created>
  <dcterms:modified xsi:type="dcterms:W3CDTF">2024-03-29T09:32:08Z</dcterms:modified>
</cp:coreProperties>
</file>